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5" r:id="rId5"/>
    <p:sldMasterId id="2147483767" r:id="rId6"/>
    <p:sldMasterId id="2147483731" r:id="rId7"/>
    <p:sldMasterId id="2147483743" r:id="rId8"/>
  </p:sldMasterIdLst>
  <p:notesMasterIdLst>
    <p:notesMasterId r:id="rId103"/>
  </p:notesMasterIdLst>
  <p:handoutMasterIdLst>
    <p:handoutMasterId r:id="rId104"/>
  </p:handoutMasterIdLst>
  <p:sldIdLst>
    <p:sldId id="256" r:id="rId9"/>
    <p:sldId id="452" r:id="rId10"/>
    <p:sldId id="491" r:id="rId11"/>
    <p:sldId id="490" r:id="rId12"/>
    <p:sldId id="495" r:id="rId13"/>
    <p:sldId id="496" r:id="rId14"/>
    <p:sldId id="520" r:id="rId15"/>
    <p:sldId id="473" r:id="rId16"/>
    <p:sldId id="521" r:id="rId17"/>
    <p:sldId id="522" r:id="rId18"/>
    <p:sldId id="523" r:id="rId19"/>
    <p:sldId id="524" r:id="rId20"/>
    <p:sldId id="525" r:id="rId21"/>
    <p:sldId id="526" r:id="rId22"/>
    <p:sldId id="527" r:id="rId23"/>
    <p:sldId id="528" r:id="rId24"/>
    <p:sldId id="529" r:id="rId25"/>
    <p:sldId id="531" r:id="rId26"/>
    <p:sldId id="530" r:id="rId27"/>
    <p:sldId id="533" r:id="rId28"/>
    <p:sldId id="532" r:id="rId29"/>
    <p:sldId id="534" r:id="rId30"/>
    <p:sldId id="535" r:id="rId31"/>
    <p:sldId id="536" r:id="rId32"/>
    <p:sldId id="537" r:id="rId33"/>
    <p:sldId id="541" r:id="rId34"/>
    <p:sldId id="538" r:id="rId35"/>
    <p:sldId id="539" r:id="rId36"/>
    <p:sldId id="540" r:id="rId37"/>
    <p:sldId id="542" r:id="rId38"/>
    <p:sldId id="543" r:id="rId39"/>
    <p:sldId id="544" r:id="rId40"/>
    <p:sldId id="545" r:id="rId41"/>
    <p:sldId id="546" r:id="rId42"/>
    <p:sldId id="547" r:id="rId43"/>
    <p:sldId id="548" r:id="rId44"/>
    <p:sldId id="550" r:id="rId45"/>
    <p:sldId id="551" r:id="rId46"/>
    <p:sldId id="552" r:id="rId47"/>
    <p:sldId id="555" r:id="rId48"/>
    <p:sldId id="553" r:id="rId49"/>
    <p:sldId id="556" r:id="rId50"/>
    <p:sldId id="559" r:id="rId51"/>
    <p:sldId id="557" r:id="rId52"/>
    <p:sldId id="558" r:id="rId53"/>
    <p:sldId id="560" r:id="rId54"/>
    <p:sldId id="554" r:id="rId55"/>
    <p:sldId id="561" r:id="rId56"/>
    <p:sldId id="562" r:id="rId57"/>
    <p:sldId id="563" r:id="rId58"/>
    <p:sldId id="564" r:id="rId59"/>
    <p:sldId id="565" r:id="rId60"/>
    <p:sldId id="566" r:id="rId61"/>
    <p:sldId id="567" r:id="rId62"/>
    <p:sldId id="568" r:id="rId63"/>
    <p:sldId id="570" r:id="rId64"/>
    <p:sldId id="569" r:id="rId65"/>
    <p:sldId id="572" r:id="rId66"/>
    <p:sldId id="573" r:id="rId67"/>
    <p:sldId id="574" r:id="rId68"/>
    <p:sldId id="575" r:id="rId69"/>
    <p:sldId id="576" r:id="rId70"/>
    <p:sldId id="577" r:id="rId71"/>
    <p:sldId id="578" r:id="rId72"/>
    <p:sldId id="579" r:id="rId73"/>
    <p:sldId id="580" r:id="rId74"/>
    <p:sldId id="581" r:id="rId75"/>
    <p:sldId id="582" r:id="rId76"/>
    <p:sldId id="583" r:id="rId77"/>
    <p:sldId id="584" r:id="rId78"/>
    <p:sldId id="585" r:id="rId79"/>
    <p:sldId id="586" r:id="rId80"/>
    <p:sldId id="587"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03" r:id="rId97"/>
    <p:sldId id="604" r:id="rId98"/>
    <p:sldId id="605" r:id="rId99"/>
    <p:sldId id="606" r:id="rId100"/>
    <p:sldId id="607" r:id="rId101"/>
    <p:sldId id="31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6522"/>
    <a:srgbClr val="EC6727"/>
    <a:srgbClr val="EF6436"/>
    <a:srgbClr val="F39D2B"/>
    <a:srgbClr val="000000"/>
    <a:srgbClr val="929497"/>
    <a:srgbClr val="DCDDDE"/>
    <a:srgbClr val="EC6422"/>
    <a:srgbClr val="2D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B9AC0-6843-4023-B753-0FD2A1F81363}" v="77" dt="2024-03-01T09:16:15.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92608" autoAdjust="0"/>
  </p:normalViewPr>
  <p:slideViewPr>
    <p:cSldViewPr snapToGrid="0">
      <p:cViewPr varScale="1">
        <p:scale>
          <a:sx n="70" d="100"/>
          <a:sy n="70" d="100"/>
        </p:scale>
        <p:origin x="414" y="60"/>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86" d="100"/>
          <a:sy n="86"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heme" Target="theme/theme1.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6/11/relationships/changesInfo" Target="changesInfos/changesInfo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microsoft.com/office/2015/10/relationships/revisionInfo" Target="revisionInfo.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tshali, Nokwethaba" userId="adc5a511-3cca-4fa0-acd4-341105cbde1c" providerId="ADAL" clId="{2258010A-C4BF-481D-A0FC-5E9FA52F6B57}"/>
    <pc:docChg chg="undo custSel modSld">
      <pc:chgData name="Mtshali, Nokwethaba" userId="adc5a511-3cca-4fa0-acd4-341105cbde1c" providerId="ADAL" clId="{2258010A-C4BF-481D-A0FC-5E9FA52F6B57}" dt="2024-01-29T07:42:54.173" v="289" actId="20577"/>
      <pc:docMkLst>
        <pc:docMk/>
      </pc:docMkLst>
      <pc:sldChg chg="addSp delSp modSp mod">
        <pc:chgData name="Mtshali, Nokwethaba" userId="adc5a511-3cca-4fa0-acd4-341105cbde1c" providerId="ADAL" clId="{2258010A-C4BF-481D-A0FC-5E9FA52F6B57}" dt="2024-01-29T07:42:54.173" v="289" actId="20577"/>
        <pc:sldMkLst>
          <pc:docMk/>
          <pc:sldMk cId="3155737716" sldId="490"/>
        </pc:sldMkLst>
        <pc:spChg chg="mod">
          <ac:chgData name="Mtshali, Nokwethaba" userId="adc5a511-3cca-4fa0-acd4-341105cbde1c" providerId="ADAL" clId="{2258010A-C4BF-481D-A0FC-5E9FA52F6B57}" dt="2024-01-29T07:42:54.173" v="289" actId="20577"/>
          <ac:spMkLst>
            <pc:docMk/>
            <pc:sldMk cId="3155737716" sldId="490"/>
            <ac:spMk id="5" creationId="{F7251019-0BDA-D240-981A-6C0A40C196FC}"/>
          </ac:spMkLst>
        </pc:spChg>
        <pc:graphicFrameChg chg="add del mod">
          <ac:chgData name="Mtshali, Nokwethaba" userId="adc5a511-3cca-4fa0-acd4-341105cbde1c" providerId="ADAL" clId="{2258010A-C4BF-481D-A0FC-5E9FA52F6B57}" dt="2024-01-29T07:25:57.096" v="268" actId="478"/>
          <ac:graphicFrameMkLst>
            <pc:docMk/>
            <pc:sldMk cId="3155737716" sldId="490"/>
            <ac:graphicFrameMk id="14" creationId="{15C6F14E-F57F-0847-BCB0-BE2117B2DADE}"/>
          </ac:graphicFrameMkLst>
        </pc:graphicFrameChg>
      </pc:sldChg>
      <pc:sldChg chg="modSp mod">
        <pc:chgData name="Mtshali, Nokwethaba" userId="adc5a511-3cca-4fa0-acd4-341105cbde1c" providerId="ADAL" clId="{2258010A-C4BF-481D-A0FC-5E9FA52F6B57}" dt="2024-01-29T07:21:19.938" v="2" actId="20577"/>
        <pc:sldMkLst>
          <pc:docMk/>
          <pc:sldMk cId="1852073325" sldId="491"/>
        </pc:sldMkLst>
        <pc:spChg chg="mod">
          <ac:chgData name="Mtshali, Nokwethaba" userId="adc5a511-3cca-4fa0-acd4-341105cbde1c" providerId="ADAL" clId="{2258010A-C4BF-481D-A0FC-5E9FA52F6B57}" dt="2024-01-29T07:21:19.938" v="2" actId="20577"/>
          <ac:spMkLst>
            <pc:docMk/>
            <pc:sldMk cId="1852073325" sldId="491"/>
            <ac:spMk id="3" creationId="{273D42A6-ED73-46D4-38FF-2A3EDE8E4CC8}"/>
          </ac:spMkLst>
        </pc:spChg>
      </pc:sldChg>
      <pc:sldChg chg="modSp mod">
        <pc:chgData name="Mtshali, Nokwethaba" userId="adc5a511-3cca-4fa0-acd4-341105cbde1c" providerId="ADAL" clId="{2258010A-C4BF-481D-A0FC-5E9FA52F6B57}" dt="2024-01-29T07:30:35.287" v="281" actId="1036"/>
        <pc:sldMkLst>
          <pc:docMk/>
          <pc:sldMk cId="639952192" sldId="520"/>
        </pc:sldMkLst>
        <pc:picChg chg="mod">
          <ac:chgData name="Mtshali, Nokwethaba" userId="adc5a511-3cca-4fa0-acd4-341105cbde1c" providerId="ADAL" clId="{2258010A-C4BF-481D-A0FC-5E9FA52F6B57}" dt="2024-01-29T07:30:35.287" v="281" actId="1036"/>
          <ac:picMkLst>
            <pc:docMk/>
            <pc:sldMk cId="639952192" sldId="520"/>
            <ac:picMk id="5" creationId="{AF7CDAF2-1AC2-5C13-88EB-959D096D0C03}"/>
          </ac:picMkLst>
        </pc:picChg>
      </pc:sldChg>
    </pc:docChg>
  </pc:docChgLst>
  <pc:docChgLst>
    <pc:chgData name="Mtshali, Nokwethaba" userId="adc5a511-3cca-4fa0-acd4-341105cbde1c" providerId="ADAL" clId="{791B9AC0-6843-4023-B753-0FD2A1F81363}"/>
    <pc:docChg chg="undo custSel delSld modSld">
      <pc:chgData name="Mtshali, Nokwethaba" userId="adc5a511-3cca-4fa0-acd4-341105cbde1c" providerId="ADAL" clId="{791B9AC0-6843-4023-B753-0FD2A1F81363}" dt="2024-03-01T09:48:43.599" v="237" actId="12"/>
      <pc:docMkLst>
        <pc:docMk/>
      </pc:docMkLst>
      <pc:sldChg chg="modSp mod">
        <pc:chgData name="Mtshali, Nokwethaba" userId="adc5a511-3cca-4fa0-acd4-341105cbde1c" providerId="ADAL" clId="{791B9AC0-6843-4023-B753-0FD2A1F81363}" dt="2024-03-01T09:14:10.735" v="175" actId="404"/>
        <pc:sldMkLst>
          <pc:docMk/>
          <pc:sldMk cId="3957479589" sldId="473"/>
        </pc:sldMkLst>
        <pc:graphicFrameChg chg="mod modGraphic">
          <ac:chgData name="Mtshali, Nokwethaba" userId="adc5a511-3cca-4fa0-acd4-341105cbde1c" providerId="ADAL" clId="{791B9AC0-6843-4023-B753-0FD2A1F81363}" dt="2024-03-01T09:14:10.735" v="175" actId="404"/>
          <ac:graphicFrameMkLst>
            <pc:docMk/>
            <pc:sldMk cId="3957479589" sldId="473"/>
            <ac:graphicFrameMk id="4" creationId="{3F62975A-3D08-6EBA-0291-0C3641D27F06}"/>
          </ac:graphicFrameMkLst>
        </pc:graphicFrameChg>
      </pc:sldChg>
      <pc:sldChg chg="modSp mod">
        <pc:chgData name="Mtshali, Nokwethaba" userId="adc5a511-3cca-4fa0-acd4-341105cbde1c" providerId="ADAL" clId="{791B9AC0-6843-4023-B753-0FD2A1F81363}" dt="2024-03-01T09:02:31.435" v="3" actId="12"/>
        <pc:sldMkLst>
          <pc:docMk/>
          <pc:sldMk cId="3155737716" sldId="490"/>
        </pc:sldMkLst>
        <pc:spChg chg="mod">
          <ac:chgData name="Mtshali, Nokwethaba" userId="adc5a511-3cca-4fa0-acd4-341105cbde1c" providerId="ADAL" clId="{791B9AC0-6843-4023-B753-0FD2A1F81363}" dt="2024-03-01T09:02:31.435" v="3" actId="12"/>
          <ac:spMkLst>
            <pc:docMk/>
            <pc:sldMk cId="3155737716" sldId="490"/>
            <ac:spMk id="5" creationId="{F7251019-0BDA-D240-981A-6C0A40C196FC}"/>
          </ac:spMkLst>
        </pc:spChg>
      </pc:sldChg>
      <pc:sldChg chg="modSp mod">
        <pc:chgData name="Mtshali, Nokwethaba" userId="adc5a511-3cca-4fa0-acd4-341105cbde1c" providerId="ADAL" clId="{791B9AC0-6843-4023-B753-0FD2A1F81363}" dt="2024-03-01T09:02:18.336" v="2" actId="12"/>
        <pc:sldMkLst>
          <pc:docMk/>
          <pc:sldMk cId="1852073325" sldId="491"/>
        </pc:sldMkLst>
        <pc:spChg chg="mod">
          <ac:chgData name="Mtshali, Nokwethaba" userId="adc5a511-3cca-4fa0-acd4-341105cbde1c" providerId="ADAL" clId="{791B9AC0-6843-4023-B753-0FD2A1F81363}" dt="2024-03-01T09:02:18.336" v="2" actId="12"/>
          <ac:spMkLst>
            <pc:docMk/>
            <pc:sldMk cId="1852073325" sldId="491"/>
            <ac:spMk id="3" creationId="{273D42A6-ED73-46D4-38FF-2A3EDE8E4CC8}"/>
          </ac:spMkLst>
        </pc:spChg>
      </pc:sldChg>
      <pc:sldChg chg="modSp del mod">
        <pc:chgData name="Mtshali, Nokwethaba" userId="adc5a511-3cca-4fa0-acd4-341105cbde1c" providerId="ADAL" clId="{791B9AC0-6843-4023-B753-0FD2A1F81363}" dt="2024-03-01T09:06:30.838" v="30" actId="2696"/>
        <pc:sldMkLst>
          <pc:docMk/>
          <pc:sldMk cId="3447350989" sldId="492"/>
        </pc:sldMkLst>
        <pc:spChg chg="mod">
          <ac:chgData name="Mtshali, Nokwethaba" userId="adc5a511-3cca-4fa0-acd4-341105cbde1c" providerId="ADAL" clId="{791B9AC0-6843-4023-B753-0FD2A1F81363}" dt="2024-03-01T09:06:18.011" v="29" actId="20577"/>
          <ac:spMkLst>
            <pc:docMk/>
            <pc:sldMk cId="3447350989" sldId="492"/>
            <ac:spMk id="4" creationId="{6EF5F033-F2F6-0150-40B7-58E9CF1DF090}"/>
          </ac:spMkLst>
        </pc:spChg>
      </pc:sldChg>
      <pc:sldChg chg="modSp">
        <pc:chgData name="Mtshali, Nokwethaba" userId="adc5a511-3cca-4fa0-acd4-341105cbde1c" providerId="ADAL" clId="{791B9AC0-6843-4023-B753-0FD2A1F81363}" dt="2024-03-01T09:02:58.315" v="5" actId="12100"/>
        <pc:sldMkLst>
          <pc:docMk/>
          <pc:sldMk cId="224404022" sldId="495"/>
        </pc:sldMkLst>
        <pc:graphicFrameChg chg="mod">
          <ac:chgData name="Mtshali, Nokwethaba" userId="adc5a511-3cca-4fa0-acd4-341105cbde1c" providerId="ADAL" clId="{791B9AC0-6843-4023-B753-0FD2A1F81363}" dt="2024-03-01T09:02:58.315" v="5" actId="12100"/>
          <ac:graphicFrameMkLst>
            <pc:docMk/>
            <pc:sldMk cId="224404022" sldId="495"/>
            <ac:graphicFrameMk id="4" creationId="{0036F504-5F79-E0EA-6021-230FB1B4A9CF}"/>
          </ac:graphicFrameMkLst>
        </pc:graphicFrameChg>
      </pc:sldChg>
      <pc:sldChg chg="modSp mod">
        <pc:chgData name="Mtshali, Nokwethaba" userId="adc5a511-3cca-4fa0-acd4-341105cbde1c" providerId="ADAL" clId="{791B9AC0-6843-4023-B753-0FD2A1F81363}" dt="2024-03-01T09:08:19.463" v="101" actId="12"/>
        <pc:sldMkLst>
          <pc:docMk/>
          <pc:sldMk cId="2345770395" sldId="496"/>
        </pc:sldMkLst>
        <pc:spChg chg="mod">
          <ac:chgData name="Mtshali, Nokwethaba" userId="adc5a511-3cca-4fa0-acd4-341105cbde1c" providerId="ADAL" clId="{791B9AC0-6843-4023-B753-0FD2A1F81363}" dt="2024-03-01T09:08:19.463" v="101" actId="12"/>
          <ac:spMkLst>
            <pc:docMk/>
            <pc:sldMk cId="2345770395" sldId="496"/>
            <ac:spMk id="3" creationId="{5442EF32-12FA-5C8F-16A6-E700FE6E50D0}"/>
          </ac:spMkLst>
        </pc:spChg>
      </pc:sldChg>
      <pc:sldChg chg="del">
        <pc:chgData name="Mtshali, Nokwethaba" userId="adc5a511-3cca-4fa0-acd4-341105cbde1c" providerId="ADAL" clId="{791B9AC0-6843-4023-B753-0FD2A1F81363}" dt="2024-03-01T09:08:43.206" v="102" actId="2696"/>
        <pc:sldMkLst>
          <pc:docMk/>
          <pc:sldMk cId="3411022892" sldId="518"/>
        </pc:sldMkLst>
      </pc:sldChg>
      <pc:sldChg chg="modSp mod">
        <pc:chgData name="Mtshali, Nokwethaba" userId="adc5a511-3cca-4fa0-acd4-341105cbde1c" providerId="ADAL" clId="{791B9AC0-6843-4023-B753-0FD2A1F81363}" dt="2024-03-01T09:14:30.886" v="176" actId="12"/>
        <pc:sldMkLst>
          <pc:docMk/>
          <pc:sldMk cId="2210684039" sldId="521"/>
        </pc:sldMkLst>
        <pc:spChg chg="mod">
          <ac:chgData name="Mtshali, Nokwethaba" userId="adc5a511-3cca-4fa0-acd4-341105cbde1c" providerId="ADAL" clId="{791B9AC0-6843-4023-B753-0FD2A1F81363}" dt="2024-03-01T09:14:30.886" v="176" actId="12"/>
          <ac:spMkLst>
            <pc:docMk/>
            <pc:sldMk cId="2210684039" sldId="521"/>
            <ac:spMk id="3" creationId="{E49C2F22-E772-C660-498C-332F3AA4368C}"/>
          </ac:spMkLst>
        </pc:spChg>
      </pc:sldChg>
      <pc:sldChg chg="modSp mod">
        <pc:chgData name="Mtshali, Nokwethaba" userId="adc5a511-3cca-4fa0-acd4-341105cbde1c" providerId="ADAL" clId="{791B9AC0-6843-4023-B753-0FD2A1F81363}" dt="2024-03-01T09:15:17.255" v="180" actId="12"/>
        <pc:sldMkLst>
          <pc:docMk/>
          <pc:sldMk cId="1411294092" sldId="523"/>
        </pc:sldMkLst>
        <pc:spChg chg="mod">
          <ac:chgData name="Mtshali, Nokwethaba" userId="adc5a511-3cca-4fa0-acd4-341105cbde1c" providerId="ADAL" clId="{791B9AC0-6843-4023-B753-0FD2A1F81363}" dt="2024-03-01T09:15:17.255" v="180" actId="12"/>
          <ac:spMkLst>
            <pc:docMk/>
            <pc:sldMk cId="1411294092" sldId="523"/>
            <ac:spMk id="3" creationId="{28023F3E-A065-B864-7EDE-E5452BD734B7}"/>
          </ac:spMkLst>
        </pc:spChg>
      </pc:sldChg>
      <pc:sldChg chg="modSp">
        <pc:chgData name="Mtshali, Nokwethaba" userId="adc5a511-3cca-4fa0-acd4-341105cbde1c" providerId="ADAL" clId="{791B9AC0-6843-4023-B753-0FD2A1F81363}" dt="2024-03-01T09:15:48.768" v="182" actId="12269"/>
        <pc:sldMkLst>
          <pc:docMk/>
          <pc:sldMk cId="736496019" sldId="525"/>
        </pc:sldMkLst>
        <pc:graphicFrameChg chg="mod">
          <ac:chgData name="Mtshali, Nokwethaba" userId="adc5a511-3cca-4fa0-acd4-341105cbde1c" providerId="ADAL" clId="{791B9AC0-6843-4023-B753-0FD2A1F81363}" dt="2024-03-01T09:15:48.768" v="182" actId="12269"/>
          <ac:graphicFrameMkLst>
            <pc:docMk/>
            <pc:sldMk cId="736496019" sldId="525"/>
            <ac:graphicFrameMk id="4" creationId="{F29F480C-F6B0-A2E2-DD44-E053EFC830F4}"/>
          </ac:graphicFrameMkLst>
        </pc:graphicFrameChg>
      </pc:sldChg>
      <pc:sldChg chg="modSp">
        <pc:chgData name="Mtshali, Nokwethaba" userId="adc5a511-3cca-4fa0-acd4-341105cbde1c" providerId="ADAL" clId="{791B9AC0-6843-4023-B753-0FD2A1F81363}" dt="2024-03-01T09:16:04.865" v="184" actId="12269"/>
        <pc:sldMkLst>
          <pc:docMk/>
          <pc:sldMk cId="3619241901" sldId="526"/>
        </pc:sldMkLst>
        <pc:graphicFrameChg chg="mod">
          <ac:chgData name="Mtshali, Nokwethaba" userId="adc5a511-3cca-4fa0-acd4-341105cbde1c" providerId="ADAL" clId="{791B9AC0-6843-4023-B753-0FD2A1F81363}" dt="2024-03-01T09:16:04.865" v="184" actId="12269"/>
          <ac:graphicFrameMkLst>
            <pc:docMk/>
            <pc:sldMk cId="3619241901" sldId="526"/>
            <ac:graphicFrameMk id="6" creationId="{9AEFFA1D-C861-3EFE-D7BF-C74198970DAE}"/>
          </ac:graphicFrameMkLst>
        </pc:graphicFrameChg>
      </pc:sldChg>
      <pc:sldChg chg="modSp">
        <pc:chgData name="Mtshali, Nokwethaba" userId="adc5a511-3cca-4fa0-acd4-341105cbde1c" providerId="ADAL" clId="{791B9AC0-6843-4023-B753-0FD2A1F81363}" dt="2024-03-01T09:16:15.016" v="185" actId="12269"/>
        <pc:sldMkLst>
          <pc:docMk/>
          <pc:sldMk cId="3951789505" sldId="527"/>
        </pc:sldMkLst>
        <pc:graphicFrameChg chg="mod">
          <ac:chgData name="Mtshali, Nokwethaba" userId="adc5a511-3cca-4fa0-acd4-341105cbde1c" providerId="ADAL" clId="{791B9AC0-6843-4023-B753-0FD2A1F81363}" dt="2024-03-01T09:16:15.016" v="185" actId="12269"/>
          <ac:graphicFrameMkLst>
            <pc:docMk/>
            <pc:sldMk cId="3951789505" sldId="527"/>
            <ac:graphicFrameMk id="4" creationId="{7061247F-FA85-8863-06B3-212B1BB74ECB}"/>
          </ac:graphicFrameMkLst>
        </pc:graphicFrameChg>
      </pc:sldChg>
      <pc:sldChg chg="modSp mod">
        <pc:chgData name="Mtshali, Nokwethaba" userId="adc5a511-3cca-4fa0-acd4-341105cbde1c" providerId="ADAL" clId="{791B9AC0-6843-4023-B753-0FD2A1F81363}" dt="2024-03-01T09:16:33.533" v="186" actId="404"/>
        <pc:sldMkLst>
          <pc:docMk/>
          <pc:sldMk cId="3225346222" sldId="529"/>
        </pc:sldMkLst>
        <pc:spChg chg="mod">
          <ac:chgData name="Mtshali, Nokwethaba" userId="adc5a511-3cca-4fa0-acd4-341105cbde1c" providerId="ADAL" clId="{791B9AC0-6843-4023-B753-0FD2A1F81363}" dt="2024-03-01T09:16:33.533" v="186" actId="404"/>
          <ac:spMkLst>
            <pc:docMk/>
            <pc:sldMk cId="3225346222" sldId="529"/>
            <ac:spMk id="3" creationId="{1AAE3268-4065-83DF-BABA-E3D054E26C6C}"/>
          </ac:spMkLst>
        </pc:spChg>
      </pc:sldChg>
      <pc:sldChg chg="modSp mod">
        <pc:chgData name="Mtshali, Nokwethaba" userId="adc5a511-3cca-4fa0-acd4-341105cbde1c" providerId="ADAL" clId="{791B9AC0-6843-4023-B753-0FD2A1F81363}" dt="2024-03-01T09:17:25.703" v="190" actId="12"/>
        <pc:sldMkLst>
          <pc:docMk/>
          <pc:sldMk cId="670330718" sldId="530"/>
        </pc:sldMkLst>
        <pc:spChg chg="mod">
          <ac:chgData name="Mtshali, Nokwethaba" userId="adc5a511-3cca-4fa0-acd4-341105cbde1c" providerId="ADAL" clId="{791B9AC0-6843-4023-B753-0FD2A1F81363}" dt="2024-03-01T09:17:25.703" v="190" actId="12"/>
          <ac:spMkLst>
            <pc:docMk/>
            <pc:sldMk cId="670330718" sldId="530"/>
            <ac:spMk id="3" creationId="{A26771E9-E086-850F-C1E1-6E018C87B826}"/>
          </ac:spMkLst>
        </pc:spChg>
      </pc:sldChg>
      <pc:sldChg chg="modSp mod">
        <pc:chgData name="Mtshali, Nokwethaba" userId="adc5a511-3cca-4fa0-acd4-341105cbde1c" providerId="ADAL" clId="{791B9AC0-6843-4023-B753-0FD2A1F81363}" dt="2024-03-01T09:41:58.259" v="194" actId="15"/>
        <pc:sldMkLst>
          <pc:docMk/>
          <pc:sldMk cId="2877796307" sldId="531"/>
        </pc:sldMkLst>
        <pc:spChg chg="mod">
          <ac:chgData name="Mtshali, Nokwethaba" userId="adc5a511-3cca-4fa0-acd4-341105cbde1c" providerId="ADAL" clId="{791B9AC0-6843-4023-B753-0FD2A1F81363}" dt="2024-03-01T09:41:58.259" v="194" actId="15"/>
          <ac:spMkLst>
            <pc:docMk/>
            <pc:sldMk cId="2877796307" sldId="531"/>
            <ac:spMk id="3" creationId="{4EBFF716-1C64-BE92-86EA-2CA504612A17}"/>
          </ac:spMkLst>
        </pc:spChg>
      </pc:sldChg>
      <pc:sldChg chg="modSp mod">
        <pc:chgData name="Mtshali, Nokwethaba" userId="adc5a511-3cca-4fa0-acd4-341105cbde1c" providerId="ADAL" clId="{791B9AC0-6843-4023-B753-0FD2A1F81363}" dt="2024-03-01T09:42:23.050" v="200" actId="20577"/>
        <pc:sldMkLst>
          <pc:docMk/>
          <pc:sldMk cId="2894791097" sldId="533"/>
        </pc:sldMkLst>
        <pc:spChg chg="mod">
          <ac:chgData name="Mtshali, Nokwethaba" userId="adc5a511-3cca-4fa0-acd4-341105cbde1c" providerId="ADAL" clId="{791B9AC0-6843-4023-B753-0FD2A1F81363}" dt="2024-03-01T09:42:23.050" v="200" actId="20577"/>
          <ac:spMkLst>
            <pc:docMk/>
            <pc:sldMk cId="2894791097" sldId="533"/>
            <ac:spMk id="3" creationId="{0BB3A144-352C-7132-BC45-E3E83E9211A4}"/>
          </ac:spMkLst>
        </pc:spChg>
      </pc:sldChg>
      <pc:sldChg chg="modSp mod">
        <pc:chgData name="Mtshali, Nokwethaba" userId="adc5a511-3cca-4fa0-acd4-341105cbde1c" providerId="ADAL" clId="{791B9AC0-6843-4023-B753-0FD2A1F81363}" dt="2024-03-01T09:43:15.612" v="212" actId="20577"/>
        <pc:sldMkLst>
          <pc:docMk/>
          <pc:sldMk cId="1950375071" sldId="534"/>
        </pc:sldMkLst>
        <pc:spChg chg="mod">
          <ac:chgData name="Mtshali, Nokwethaba" userId="adc5a511-3cca-4fa0-acd4-341105cbde1c" providerId="ADAL" clId="{791B9AC0-6843-4023-B753-0FD2A1F81363}" dt="2024-03-01T09:43:15.612" v="212" actId="20577"/>
          <ac:spMkLst>
            <pc:docMk/>
            <pc:sldMk cId="1950375071" sldId="534"/>
            <ac:spMk id="3" creationId="{87A2405C-844C-E18B-0585-2F413D56E3DF}"/>
          </ac:spMkLst>
        </pc:spChg>
      </pc:sldChg>
      <pc:sldChg chg="modSp mod">
        <pc:chgData name="Mtshali, Nokwethaba" userId="adc5a511-3cca-4fa0-acd4-341105cbde1c" providerId="ADAL" clId="{791B9AC0-6843-4023-B753-0FD2A1F81363}" dt="2024-03-01T09:43:32.682" v="213" actId="12"/>
        <pc:sldMkLst>
          <pc:docMk/>
          <pc:sldMk cId="3044762573" sldId="536"/>
        </pc:sldMkLst>
        <pc:spChg chg="mod">
          <ac:chgData name="Mtshali, Nokwethaba" userId="adc5a511-3cca-4fa0-acd4-341105cbde1c" providerId="ADAL" clId="{791B9AC0-6843-4023-B753-0FD2A1F81363}" dt="2024-03-01T09:43:32.682" v="213" actId="12"/>
          <ac:spMkLst>
            <pc:docMk/>
            <pc:sldMk cId="3044762573" sldId="536"/>
            <ac:spMk id="3" creationId="{BC371FC4-A32E-8F46-120F-B7C7551C4884}"/>
          </ac:spMkLst>
        </pc:spChg>
      </pc:sldChg>
      <pc:sldChg chg="modSp mod">
        <pc:chgData name="Mtshali, Nokwethaba" userId="adc5a511-3cca-4fa0-acd4-341105cbde1c" providerId="ADAL" clId="{791B9AC0-6843-4023-B753-0FD2A1F81363}" dt="2024-03-01T09:44:54.612" v="222" actId="403"/>
        <pc:sldMkLst>
          <pc:docMk/>
          <pc:sldMk cId="1601385857" sldId="540"/>
        </pc:sldMkLst>
        <pc:spChg chg="mod">
          <ac:chgData name="Mtshali, Nokwethaba" userId="adc5a511-3cca-4fa0-acd4-341105cbde1c" providerId="ADAL" clId="{791B9AC0-6843-4023-B753-0FD2A1F81363}" dt="2024-03-01T09:44:54.612" v="222" actId="403"/>
          <ac:spMkLst>
            <pc:docMk/>
            <pc:sldMk cId="1601385857" sldId="540"/>
            <ac:spMk id="3" creationId="{C93253F9-FFDB-CF75-65C2-76DA3DEF0690}"/>
          </ac:spMkLst>
        </pc:spChg>
      </pc:sldChg>
      <pc:sldChg chg="modSp mod">
        <pc:chgData name="Mtshali, Nokwethaba" userId="adc5a511-3cca-4fa0-acd4-341105cbde1c" providerId="ADAL" clId="{791B9AC0-6843-4023-B753-0FD2A1F81363}" dt="2024-03-01T09:44:09.641" v="217" actId="20577"/>
        <pc:sldMkLst>
          <pc:docMk/>
          <pc:sldMk cId="276811929" sldId="541"/>
        </pc:sldMkLst>
        <pc:spChg chg="mod">
          <ac:chgData name="Mtshali, Nokwethaba" userId="adc5a511-3cca-4fa0-acd4-341105cbde1c" providerId="ADAL" clId="{791B9AC0-6843-4023-B753-0FD2A1F81363}" dt="2024-03-01T09:44:09.641" v="217" actId="20577"/>
          <ac:spMkLst>
            <pc:docMk/>
            <pc:sldMk cId="276811929" sldId="541"/>
            <ac:spMk id="3" creationId="{1BDA939A-6CDF-EBA5-D1A6-2D5C162559D4}"/>
          </ac:spMkLst>
        </pc:spChg>
      </pc:sldChg>
      <pc:sldChg chg="modSp mod">
        <pc:chgData name="Mtshali, Nokwethaba" userId="adc5a511-3cca-4fa0-acd4-341105cbde1c" providerId="ADAL" clId="{791B9AC0-6843-4023-B753-0FD2A1F81363}" dt="2024-03-01T09:45:18.928" v="223" actId="12"/>
        <pc:sldMkLst>
          <pc:docMk/>
          <pc:sldMk cId="3634227651" sldId="542"/>
        </pc:sldMkLst>
        <pc:spChg chg="mod">
          <ac:chgData name="Mtshali, Nokwethaba" userId="adc5a511-3cca-4fa0-acd4-341105cbde1c" providerId="ADAL" clId="{791B9AC0-6843-4023-B753-0FD2A1F81363}" dt="2024-03-01T09:45:18.928" v="223" actId="12"/>
          <ac:spMkLst>
            <pc:docMk/>
            <pc:sldMk cId="3634227651" sldId="542"/>
            <ac:spMk id="3" creationId="{50635032-EC9F-9437-0BF8-2A816070CA8A}"/>
          </ac:spMkLst>
        </pc:spChg>
      </pc:sldChg>
      <pc:sldChg chg="modSp mod">
        <pc:chgData name="Mtshali, Nokwethaba" userId="adc5a511-3cca-4fa0-acd4-341105cbde1c" providerId="ADAL" clId="{791B9AC0-6843-4023-B753-0FD2A1F81363}" dt="2024-03-01T09:45:52.826" v="225" actId="27636"/>
        <pc:sldMkLst>
          <pc:docMk/>
          <pc:sldMk cId="3153126889" sldId="550"/>
        </pc:sldMkLst>
        <pc:spChg chg="mod">
          <ac:chgData name="Mtshali, Nokwethaba" userId="adc5a511-3cca-4fa0-acd4-341105cbde1c" providerId="ADAL" clId="{791B9AC0-6843-4023-B753-0FD2A1F81363}" dt="2024-03-01T09:45:52.826" v="225" actId="27636"/>
          <ac:spMkLst>
            <pc:docMk/>
            <pc:sldMk cId="3153126889" sldId="550"/>
            <ac:spMk id="3" creationId="{F8A3B697-EC25-E028-A2F0-4D67C819DC32}"/>
          </ac:spMkLst>
        </pc:spChg>
      </pc:sldChg>
      <pc:sldChg chg="modSp mod">
        <pc:chgData name="Mtshali, Nokwethaba" userId="adc5a511-3cca-4fa0-acd4-341105cbde1c" providerId="ADAL" clId="{791B9AC0-6843-4023-B753-0FD2A1F81363}" dt="2024-03-01T09:46:16.306" v="226" actId="12"/>
        <pc:sldMkLst>
          <pc:docMk/>
          <pc:sldMk cId="1168511601" sldId="559"/>
        </pc:sldMkLst>
        <pc:spChg chg="mod">
          <ac:chgData name="Mtshali, Nokwethaba" userId="adc5a511-3cca-4fa0-acd4-341105cbde1c" providerId="ADAL" clId="{791B9AC0-6843-4023-B753-0FD2A1F81363}" dt="2024-03-01T09:46:16.306" v="226" actId="12"/>
          <ac:spMkLst>
            <pc:docMk/>
            <pc:sldMk cId="1168511601" sldId="559"/>
            <ac:spMk id="3" creationId="{7CCEB1D5-D84C-0A2D-FC01-4B3161DCFD7A}"/>
          </ac:spMkLst>
        </pc:spChg>
      </pc:sldChg>
      <pc:sldChg chg="modSp mod">
        <pc:chgData name="Mtshali, Nokwethaba" userId="adc5a511-3cca-4fa0-acd4-341105cbde1c" providerId="ADAL" clId="{791B9AC0-6843-4023-B753-0FD2A1F81363}" dt="2024-03-01T09:46:44.410" v="227" actId="12"/>
        <pc:sldMkLst>
          <pc:docMk/>
          <pc:sldMk cId="945235967" sldId="565"/>
        </pc:sldMkLst>
        <pc:spChg chg="mod">
          <ac:chgData name="Mtshali, Nokwethaba" userId="adc5a511-3cca-4fa0-acd4-341105cbde1c" providerId="ADAL" clId="{791B9AC0-6843-4023-B753-0FD2A1F81363}" dt="2024-03-01T09:46:44.410" v="227" actId="12"/>
          <ac:spMkLst>
            <pc:docMk/>
            <pc:sldMk cId="945235967" sldId="565"/>
            <ac:spMk id="3" creationId="{60BDE857-AA8A-6908-1EAF-D4ABBC970E3A}"/>
          </ac:spMkLst>
        </pc:spChg>
      </pc:sldChg>
      <pc:sldChg chg="modSp mod">
        <pc:chgData name="Mtshali, Nokwethaba" userId="adc5a511-3cca-4fa0-acd4-341105cbde1c" providerId="ADAL" clId="{791B9AC0-6843-4023-B753-0FD2A1F81363}" dt="2024-03-01T09:46:55.147" v="228" actId="12"/>
        <pc:sldMkLst>
          <pc:docMk/>
          <pc:sldMk cId="3970983825" sldId="570"/>
        </pc:sldMkLst>
        <pc:spChg chg="mod">
          <ac:chgData name="Mtshali, Nokwethaba" userId="adc5a511-3cca-4fa0-acd4-341105cbde1c" providerId="ADAL" clId="{791B9AC0-6843-4023-B753-0FD2A1F81363}" dt="2024-03-01T09:46:55.147" v="228" actId="12"/>
          <ac:spMkLst>
            <pc:docMk/>
            <pc:sldMk cId="3970983825" sldId="570"/>
            <ac:spMk id="3" creationId="{4387CDDE-30E1-CE22-B5A8-556C2315C73F}"/>
          </ac:spMkLst>
        </pc:spChg>
      </pc:sldChg>
      <pc:sldChg chg="modSp mod">
        <pc:chgData name="Mtshali, Nokwethaba" userId="adc5a511-3cca-4fa0-acd4-341105cbde1c" providerId="ADAL" clId="{791B9AC0-6843-4023-B753-0FD2A1F81363}" dt="2024-03-01T09:47:11.950" v="230" actId="27636"/>
        <pc:sldMkLst>
          <pc:docMk/>
          <pc:sldMk cId="2984946312" sldId="573"/>
        </pc:sldMkLst>
        <pc:spChg chg="mod">
          <ac:chgData name="Mtshali, Nokwethaba" userId="adc5a511-3cca-4fa0-acd4-341105cbde1c" providerId="ADAL" clId="{791B9AC0-6843-4023-B753-0FD2A1F81363}" dt="2024-03-01T09:47:11.950" v="230" actId="27636"/>
          <ac:spMkLst>
            <pc:docMk/>
            <pc:sldMk cId="2984946312" sldId="573"/>
            <ac:spMk id="3" creationId="{5DAAD5CB-FAFA-478D-9770-0F6EEC4D71D9}"/>
          </ac:spMkLst>
        </pc:spChg>
      </pc:sldChg>
      <pc:sldChg chg="modSp mod">
        <pc:chgData name="Mtshali, Nokwethaba" userId="adc5a511-3cca-4fa0-acd4-341105cbde1c" providerId="ADAL" clId="{791B9AC0-6843-4023-B753-0FD2A1F81363}" dt="2024-03-01T09:48:12.550" v="233" actId="12"/>
        <pc:sldMkLst>
          <pc:docMk/>
          <pc:sldMk cId="1859458457" sldId="596"/>
        </pc:sldMkLst>
        <pc:spChg chg="mod">
          <ac:chgData name="Mtshali, Nokwethaba" userId="adc5a511-3cca-4fa0-acd4-341105cbde1c" providerId="ADAL" clId="{791B9AC0-6843-4023-B753-0FD2A1F81363}" dt="2024-03-01T09:48:12.550" v="233" actId="12"/>
          <ac:spMkLst>
            <pc:docMk/>
            <pc:sldMk cId="1859458457" sldId="596"/>
            <ac:spMk id="3" creationId="{FB6CDCA9-926E-488F-9B63-44C72FFB0431}"/>
          </ac:spMkLst>
        </pc:spChg>
      </pc:sldChg>
      <pc:sldChg chg="modSp mod">
        <pc:chgData name="Mtshali, Nokwethaba" userId="adc5a511-3cca-4fa0-acd4-341105cbde1c" providerId="ADAL" clId="{791B9AC0-6843-4023-B753-0FD2A1F81363}" dt="2024-03-01T09:48:22.262" v="234" actId="2711"/>
        <pc:sldMkLst>
          <pc:docMk/>
          <pc:sldMk cId="3808967113" sldId="598"/>
        </pc:sldMkLst>
        <pc:spChg chg="mod">
          <ac:chgData name="Mtshali, Nokwethaba" userId="adc5a511-3cca-4fa0-acd4-341105cbde1c" providerId="ADAL" clId="{791B9AC0-6843-4023-B753-0FD2A1F81363}" dt="2024-03-01T09:48:22.262" v="234" actId="2711"/>
          <ac:spMkLst>
            <pc:docMk/>
            <pc:sldMk cId="3808967113" sldId="598"/>
            <ac:spMk id="3" creationId="{609D1152-477D-D2CC-D34E-34740EEED0CD}"/>
          </ac:spMkLst>
        </pc:spChg>
      </pc:sldChg>
      <pc:sldChg chg="delSp modSp mod">
        <pc:chgData name="Mtshali, Nokwethaba" userId="adc5a511-3cca-4fa0-acd4-341105cbde1c" providerId="ADAL" clId="{791B9AC0-6843-4023-B753-0FD2A1F81363}" dt="2024-03-01T09:48:37.575" v="236" actId="1076"/>
        <pc:sldMkLst>
          <pc:docMk/>
          <pc:sldMk cId="3174068916" sldId="599"/>
        </pc:sldMkLst>
        <pc:spChg chg="del">
          <ac:chgData name="Mtshali, Nokwethaba" userId="adc5a511-3cca-4fa0-acd4-341105cbde1c" providerId="ADAL" clId="{791B9AC0-6843-4023-B753-0FD2A1F81363}" dt="2024-03-01T09:48:34.352" v="235" actId="478"/>
          <ac:spMkLst>
            <pc:docMk/>
            <pc:sldMk cId="3174068916" sldId="599"/>
            <ac:spMk id="2" creationId="{81B157F2-73B2-080F-5FD3-00A31F019F15}"/>
          </ac:spMkLst>
        </pc:spChg>
        <pc:spChg chg="mod">
          <ac:chgData name="Mtshali, Nokwethaba" userId="adc5a511-3cca-4fa0-acd4-341105cbde1c" providerId="ADAL" clId="{791B9AC0-6843-4023-B753-0FD2A1F81363}" dt="2024-03-01T09:48:37.575" v="236" actId="1076"/>
          <ac:spMkLst>
            <pc:docMk/>
            <pc:sldMk cId="3174068916" sldId="599"/>
            <ac:spMk id="3" creationId="{78F62AFA-637C-2BFC-F9D7-0C0165531591}"/>
          </ac:spMkLst>
        </pc:spChg>
      </pc:sldChg>
      <pc:sldChg chg="modSp mod">
        <pc:chgData name="Mtshali, Nokwethaba" userId="adc5a511-3cca-4fa0-acd4-341105cbde1c" providerId="ADAL" clId="{791B9AC0-6843-4023-B753-0FD2A1F81363}" dt="2024-03-01T09:48:43.599" v="237" actId="12"/>
        <pc:sldMkLst>
          <pc:docMk/>
          <pc:sldMk cId="2971364318" sldId="600"/>
        </pc:sldMkLst>
        <pc:spChg chg="mod">
          <ac:chgData name="Mtshali, Nokwethaba" userId="adc5a511-3cca-4fa0-acd4-341105cbde1c" providerId="ADAL" clId="{791B9AC0-6843-4023-B753-0FD2A1F81363}" dt="2024-03-01T09:48:43.599" v="237" actId="12"/>
          <ac:spMkLst>
            <pc:docMk/>
            <pc:sldMk cId="2971364318" sldId="600"/>
            <ac:spMk id="3" creationId="{1071D230-9A84-0575-3A32-6067716AE2B8}"/>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3-66C3-4E51-8547-543565B17605}" type="doc">
      <dgm:prSet loTypeId="urn:microsoft.com/office/officeart/2005/8/layout/hList7" loCatId="list" qsTypeId="urn:microsoft.com/office/officeart/2005/8/quickstyle/3d2" qsCatId="3D" csTypeId="urn:microsoft.com/office/officeart/2005/8/colors/accent2_1" csCatId="accent2" phldr="1"/>
      <dgm:spPr/>
      <dgm:t>
        <a:bodyPr/>
        <a:lstStyle/>
        <a:p>
          <a:endParaRPr lang="en-ZA"/>
        </a:p>
      </dgm:t>
    </dgm:pt>
    <dgm:pt modelId="{961194DC-F938-43C9-B506-6E9ED7B93ED7}">
      <dgm:prSet custT="1"/>
      <dgm:spPr/>
      <dgm:t>
        <a:bodyPr/>
        <a:lstStyle/>
        <a:p>
          <a:r>
            <a:rPr lang="en-US" sz="1600" dirty="0"/>
            <a:t>Welders must use specialized welding goggles or helmets with tinted lenses to protect their eyes from heat, sparks, and bright light during welding, brazing, and cutting activities.</a:t>
          </a:r>
          <a:endParaRPr lang="en-ZA" sz="1600" dirty="0"/>
        </a:p>
      </dgm:t>
    </dgm:pt>
    <dgm:pt modelId="{AA42BA87-4A42-4E5E-A5B4-41A85480537F}" type="parTrans" cxnId="{431B74CC-9C04-4C08-89BC-A92012B5938C}">
      <dgm:prSet/>
      <dgm:spPr/>
      <dgm:t>
        <a:bodyPr/>
        <a:lstStyle/>
        <a:p>
          <a:endParaRPr lang="en-ZA"/>
        </a:p>
      </dgm:t>
    </dgm:pt>
    <dgm:pt modelId="{5786DAA8-E21F-473F-8885-13CA0BB39979}" type="sibTrans" cxnId="{431B74CC-9C04-4C08-89BC-A92012B5938C}">
      <dgm:prSet/>
      <dgm:spPr/>
      <dgm:t>
        <a:bodyPr/>
        <a:lstStyle/>
        <a:p>
          <a:endParaRPr lang="en-ZA"/>
        </a:p>
      </dgm:t>
    </dgm:pt>
    <dgm:pt modelId="{66B69898-A991-4718-B132-142BE6057275}">
      <dgm:prSet custT="1"/>
      <dgm:spPr/>
      <dgm:t>
        <a:bodyPr/>
        <a:lstStyle/>
        <a:p>
          <a:r>
            <a:rPr lang="en-US" sz="1600" dirty="0"/>
            <a:t>Caution for welders: </a:t>
          </a:r>
        </a:p>
        <a:p>
          <a:r>
            <a:rPr lang="en-US" sz="1600" dirty="0"/>
            <a:t>Never look at a welding arc or gas flame without wearing welding goggles or a helmet fitted with darkened lenses. Always wear safety glasses with side shields during chipping, grinding, or </a:t>
          </a:r>
          <a:r>
            <a:rPr lang="en-ZA" sz="1600" dirty="0"/>
            <a:t>welding.</a:t>
          </a:r>
        </a:p>
      </dgm:t>
    </dgm:pt>
    <dgm:pt modelId="{64573968-15D2-4A8C-84ED-907D97C63847}" type="parTrans" cxnId="{304EF0DC-7C68-401A-8DE2-CB80B783FD3B}">
      <dgm:prSet/>
      <dgm:spPr/>
      <dgm:t>
        <a:bodyPr/>
        <a:lstStyle/>
        <a:p>
          <a:endParaRPr lang="en-ZA"/>
        </a:p>
      </dgm:t>
    </dgm:pt>
    <dgm:pt modelId="{3F44A39A-6274-4E9A-8D92-E78593DD1062}" type="sibTrans" cxnId="{304EF0DC-7C68-401A-8DE2-CB80B783FD3B}">
      <dgm:prSet/>
      <dgm:spPr/>
      <dgm:t>
        <a:bodyPr/>
        <a:lstStyle/>
        <a:p>
          <a:endParaRPr lang="en-ZA"/>
        </a:p>
      </dgm:t>
    </dgm:pt>
    <dgm:pt modelId="{64B40D54-2355-4857-B0C5-3D42883478EB}">
      <dgm:prSet custT="1"/>
      <dgm:spPr/>
      <dgm:t>
        <a:bodyPr/>
        <a:lstStyle/>
        <a:p>
          <a:r>
            <a:rPr lang="en-US" sz="1600" dirty="0"/>
            <a:t>Many welding processes leave the weld covered with a thick coating called slag, which must be chipped or ground from the completed weld. Grinding is also sometimes needed to clean and prepare a piece of metal for welding. Special safety glasses should be worn. </a:t>
          </a:r>
          <a:endParaRPr lang="en-ZA" sz="1600" dirty="0"/>
        </a:p>
      </dgm:t>
    </dgm:pt>
    <dgm:pt modelId="{C4DC6028-7AFB-44A5-A4F8-679745A4B661}" type="parTrans" cxnId="{D94FC79D-A843-4C40-A35F-D279F087A21A}">
      <dgm:prSet/>
      <dgm:spPr/>
      <dgm:t>
        <a:bodyPr/>
        <a:lstStyle/>
        <a:p>
          <a:endParaRPr lang="en-ZA"/>
        </a:p>
      </dgm:t>
    </dgm:pt>
    <dgm:pt modelId="{ED6DD0E6-977F-44E5-8FDB-1600D0EF0466}" type="sibTrans" cxnId="{D94FC79D-A843-4C40-A35F-D279F087A21A}">
      <dgm:prSet/>
      <dgm:spPr/>
      <dgm:t>
        <a:bodyPr/>
        <a:lstStyle/>
        <a:p>
          <a:endParaRPr lang="en-ZA"/>
        </a:p>
      </dgm:t>
    </dgm:pt>
    <dgm:pt modelId="{FB9454F1-4FDF-432D-B814-04EEA625FCB7}" type="pres">
      <dgm:prSet presAssocID="{2E391AB3-66C3-4E51-8547-543565B17605}" presName="Name0" presStyleCnt="0">
        <dgm:presLayoutVars>
          <dgm:dir/>
          <dgm:resizeHandles val="exact"/>
        </dgm:presLayoutVars>
      </dgm:prSet>
      <dgm:spPr/>
    </dgm:pt>
    <dgm:pt modelId="{D5613560-F8A7-4269-9727-6944ED9F7F45}" type="pres">
      <dgm:prSet presAssocID="{2E391AB3-66C3-4E51-8547-543565B17605}" presName="fgShape" presStyleLbl="fgShp" presStyleIdx="0" presStyleCnt="1"/>
      <dgm:spPr/>
    </dgm:pt>
    <dgm:pt modelId="{E423A90E-CC68-4D5B-BA9A-FB2CD471C0EC}" type="pres">
      <dgm:prSet presAssocID="{2E391AB3-66C3-4E51-8547-543565B17605}" presName="linComp" presStyleCnt="0"/>
      <dgm:spPr/>
    </dgm:pt>
    <dgm:pt modelId="{74750DFE-EE82-4EC8-9077-45AB84437BE5}" type="pres">
      <dgm:prSet presAssocID="{961194DC-F938-43C9-B506-6E9ED7B93ED7}" presName="compNode" presStyleCnt="0"/>
      <dgm:spPr/>
    </dgm:pt>
    <dgm:pt modelId="{CB0C2636-0C51-4AC5-859B-562DE271DD19}" type="pres">
      <dgm:prSet presAssocID="{961194DC-F938-43C9-B506-6E9ED7B93ED7}" presName="bkgdShape" presStyleLbl="node1" presStyleIdx="0" presStyleCnt="3"/>
      <dgm:spPr/>
    </dgm:pt>
    <dgm:pt modelId="{4D0DDC6C-64B2-423B-A2BD-D695C4DFBDBE}" type="pres">
      <dgm:prSet presAssocID="{961194DC-F938-43C9-B506-6E9ED7B93ED7}" presName="nodeTx" presStyleLbl="node1" presStyleIdx="0" presStyleCnt="3">
        <dgm:presLayoutVars>
          <dgm:bulletEnabled val="1"/>
        </dgm:presLayoutVars>
      </dgm:prSet>
      <dgm:spPr/>
    </dgm:pt>
    <dgm:pt modelId="{00ED97FC-C39E-424E-AF51-396DAB645BEB}" type="pres">
      <dgm:prSet presAssocID="{961194DC-F938-43C9-B506-6E9ED7B93ED7}" presName="invisiNode" presStyleLbl="node1" presStyleIdx="0" presStyleCnt="3"/>
      <dgm:spPr/>
    </dgm:pt>
    <dgm:pt modelId="{395795ED-4133-479B-8A83-0B68F23F00ED}" type="pres">
      <dgm:prSet presAssocID="{961194DC-F938-43C9-B506-6E9ED7B93ED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57C9959E-76F5-48EE-8E55-5C44A8E256EB}" type="pres">
      <dgm:prSet presAssocID="{5786DAA8-E21F-473F-8885-13CA0BB39979}" presName="sibTrans" presStyleLbl="sibTrans2D1" presStyleIdx="0" presStyleCnt="0"/>
      <dgm:spPr/>
    </dgm:pt>
    <dgm:pt modelId="{72C5F807-6913-4441-A831-DD534FB59ED6}" type="pres">
      <dgm:prSet presAssocID="{66B69898-A991-4718-B132-142BE6057275}" presName="compNode" presStyleCnt="0"/>
      <dgm:spPr/>
    </dgm:pt>
    <dgm:pt modelId="{1D40AE97-220A-4BB3-8DF8-512393A81B9B}" type="pres">
      <dgm:prSet presAssocID="{66B69898-A991-4718-B132-142BE6057275}" presName="bkgdShape" presStyleLbl="node1" presStyleIdx="1" presStyleCnt="3"/>
      <dgm:spPr/>
    </dgm:pt>
    <dgm:pt modelId="{51AEA194-BAAA-475D-84DB-CDF557DCC980}" type="pres">
      <dgm:prSet presAssocID="{66B69898-A991-4718-B132-142BE6057275}" presName="nodeTx" presStyleLbl="node1" presStyleIdx="1" presStyleCnt="3">
        <dgm:presLayoutVars>
          <dgm:bulletEnabled val="1"/>
        </dgm:presLayoutVars>
      </dgm:prSet>
      <dgm:spPr/>
    </dgm:pt>
    <dgm:pt modelId="{F2224C92-9798-48E0-A96D-E798FF78A0C5}" type="pres">
      <dgm:prSet presAssocID="{66B69898-A991-4718-B132-142BE6057275}" presName="invisiNode" presStyleLbl="node1" presStyleIdx="1" presStyleCnt="3"/>
      <dgm:spPr/>
    </dgm:pt>
    <dgm:pt modelId="{998CBC76-2549-4022-8169-514B35E7BD7C}" type="pres">
      <dgm:prSet presAssocID="{66B69898-A991-4718-B132-142BE6057275}"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89231C58-2F31-4E69-8E01-EC9D4124AFF8}" type="pres">
      <dgm:prSet presAssocID="{3F44A39A-6274-4E9A-8D92-E78593DD1062}" presName="sibTrans" presStyleLbl="sibTrans2D1" presStyleIdx="0" presStyleCnt="0"/>
      <dgm:spPr/>
    </dgm:pt>
    <dgm:pt modelId="{4B51BAA6-9295-4A0E-866E-F7F5CAA5959F}" type="pres">
      <dgm:prSet presAssocID="{64B40D54-2355-4857-B0C5-3D42883478EB}" presName="compNode" presStyleCnt="0"/>
      <dgm:spPr/>
    </dgm:pt>
    <dgm:pt modelId="{F4E4A861-B63A-46A9-816B-D2C41CA76CD7}" type="pres">
      <dgm:prSet presAssocID="{64B40D54-2355-4857-B0C5-3D42883478EB}" presName="bkgdShape" presStyleLbl="node1" presStyleIdx="2" presStyleCnt="3"/>
      <dgm:spPr/>
    </dgm:pt>
    <dgm:pt modelId="{37AFE021-135C-4B0B-B5B8-1724BBC48A5A}" type="pres">
      <dgm:prSet presAssocID="{64B40D54-2355-4857-B0C5-3D42883478EB}" presName="nodeTx" presStyleLbl="node1" presStyleIdx="2" presStyleCnt="3">
        <dgm:presLayoutVars>
          <dgm:bulletEnabled val="1"/>
        </dgm:presLayoutVars>
      </dgm:prSet>
      <dgm:spPr/>
    </dgm:pt>
    <dgm:pt modelId="{718C65AA-2ED8-4126-A1A9-6F194DBAE244}" type="pres">
      <dgm:prSet presAssocID="{64B40D54-2355-4857-B0C5-3D42883478EB}" presName="invisiNode" presStyleLbl="node1" presStyleIdx="2" presStyleCnt="3"/>
      <dgm:spPr/>
    </dgm:pt>
    <dgm:pt modelId="{81065F04-41C8-4FC5-ADE4-39D2C7979C78}" type="pres">
      <dgm:prSet presAssocID="{64B40D54-2355-4857-B0C5-3D42883478E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pt>
  </dgm:ptLst>
  <dgm:cxnLst>
    <dgm:cxn modelId="{443BFF03-702E-4BFE-965A-559965CFA2F4}" type="presOf" srcId="{66B69898-A991-4718-B132-142BE6057275}" destId="{51AEA194-BAAA-475D-84DB-CDF557DCC980}" srcOrd="1" destOrd="0" presId="urn:microsoft.com/office/officeart/2005/8/layout/hList7"/>
    <dgm:cxn modelId="{1C5CB713-84A8-4732-BDA0-734D5E88D92F}" type="presOf" srcId="{961194DC-F938-43C9-B506-6E9ED7B93ED7}" destId="{4D0DDC6C-64B2-423B-A2BD-D695C4DFBDBE}" srcOrd="1" destOrd="0" presId="urn:microsoft.com/office/officeart/2005/8/layout/hList7"/>
    <dgm:cxn modelId="{0F162F63-CF65-47BD-BD34-06FD0308CAA0}" type="presOf" srcId="{3F44A39A-6274-4E9A-8D92-E78593DD1062}" destId="{89231C58-2F31-4E69-8E01-EC9D4124AFF8}" srcOrd="0" destOrd="0" presId="urn:microsoft.com/office/officeart/2005/8/layout/hList7"/>
    <dgm:cxn modelId="{BD7AD86F-D8DD-4447-9148-FDBD7EE428EA}" type="presOf" srcId="{5786DAA8-E21F-473F-8885-13CA0BB39979}" destId="{57C9959E-76F5-48EE-8E55-5C44A8E256EB}" srcOrd="0" destOrd="0" presId="urn:microsoft.com/office/officeart/2005/8/layout/hList7"/>
    <dgm:cxn modelId="{B1F9DB8E-4FF8-40AF-BFF5-E24B3E7E0F47}" type="presOf" srcId="{961194DC-F938-43C9-B506-6E9ED7B93ED7}" destId="{CB0C2636-0C51-4AC5-859B-562DE271DD19}" srcOrd="0" destOrd="0" presId="urn:microsoft.com/office/officeart/2005/8/layout/hList7"/>
    <dgm:cxn modelId="{D94FC79D-A843-4C40-A35F-D279F087A21A}" srcId="{2E391AB3-66C3-4E51-8547-543565B17605}" destId="{64B40D54-2355-4857-B0C5-3D42883478EB}" srcOrd="2" destOrd="0" parTransId="{C4DC6028-7AFB-44A5-A4F8-679745A4B661}" sibTransId="{ED6DD0E6-977F-44E5-8FDB-1600D0EF0466}"/>
    <dgm:cxn modelId="{598C5AB1-5A0C-47AC-9D75-A3CA99781844}" type="presOf" srcId="{66B69898-A991-4718-B132-142BE6057275}" destId="{1D40AE97-220A-4BB3-8DF8-512393A81B9B}" srcOrd="0" destOrd="0" presId="urn:microsoft.com/office/officeart/2005/8/layout/hList7"/>
    <dgm:cxn modelId="{431B74CC-9C04-4C08-89BC-A92012B5938C}" srcId="{2E391AB3-66C3-4E51-8547-543565B17605}" destId="{961194DC-F938-43C9-B506-6E9ED7B93ED7}" srcOrd="0" destOrd="0" parTransId="{AA42BA87-4A42-4E5E-A5B4-41A85480537F}" sibTransId="{5786DAA8-E21F-473F-8885-13CA0BB39979}"/>
    <dgm:cxn modelId="{2EC8FED7-DE2D-4222-9CB8-48A40782D547}" type="presOf" srcId="{64B40D54-2355-4857-B0C5-3D42883478EB}" destId="{F4E4A861-B63A-46A9-816B-D2C41CA76CD7}" srcOrd="0" destOrd="0" presId="urn:microsoft.com/office/officeart/2005/8/layout/hList7"/>
    <dgm:cxn modelId="{304EF0DC-7C68-401A-8DE2-CB80B783FD3B}" srcId="{2E391AB3-66C3-4E51-8547-543565B17605}" destId="{66B69898-A991-4718-B132-142BE6057275}" srcOrd="1" destOrd="0" parTransId="{64573968-15D2-4A8C-84ED-907D97C63847}" sibTransId="{3F44A39A-6274-4E9A-8D92-E78593DD1062}"/>
    <dgm:cxn modelId="{E1FD33F0-ACBD-4292-9A0A-592D5B125A8B}" type="presOf" srcId="{2E391AB3-66C3-4E51-8547-543565B17605}" destId="{FB9454F1-4FDF-432D-B814-04EEA625FCB7}" srcOrd="0" destOrd="0" presId="urn:microsoft.com/office/officeart/2005/8/layout/hList7"/>
    <dgm:cxn modelId="{8C5DE5FE-5C20-4D64-941F-EF6A964ECCA6}" type="presOf" srcId="{64B40D54-2355-4857-B0C5-3D42883478EB}" destId="{37AFE021-135C-4B0B-B5B8-1724BBC48A5A}" srcOrd="1" destOrd="0" presId="urn:microsoft.com/office/officeart/2005/8/layout/hList7"/>
    <dgm:cxn modelId="{96835429-65A3-4A11-BAEA-368C282E4C05}" type="presParOf" srcId="{FB9454F1-4FDF-432D-B814-04EEA625FCB7}" destId="{D5613560-F8A7-4269-9727-6944ED9F7F45}" srcOrd="0" destOrd="0" presId="urn:microsoft.com/office/officeart/2005/8/layout/hList7"/>
    <dgm:cxn modelId="{C456E9AA-2208-4CDE-B842-BC1CA2708AD1}" type="presParOf" srcId="{FB9454F1-4FDF-432D-B814-04EEA625FCB7}" destId="{E423A90E-CC68-4D5B-BA9A-FB2CD471C0EC}" srcOrd="1" destOrd="0" presId="urn:microsoft.com/office/officeart/2005/8/layout/hList7"/>
    <dgm:cxn modelId="{E6D294E4-418E-47F5-B9E8-4314282DE187}" type="presParOf" srcId="{E423A90E-CC68-4D5B-BA9A-FB2CD471C0EC}" destId="{74750DFE-EE82-4EC8-9077-45AB84437BE5}" srcOrd="0" destOrd="0" presId="urn:microsoft.com/office/officeart/2005/8/layout/hList7"/>
    <dgm:cxn modelId="{0B18F13E-C454-4AA0-8B5A-B788FA7A28F2}" type="presParOf" srcId="{74750DFE-EE82-4EC8-9077-45AB84437BE5}" destId="{CB0C2636-0C51-4AC5-859B-562DE271DD19}" srcOrd="0" destOrd="0" presId="urn:microsoft.com/office/officeart/2005/8/layout/hList7"/>
    <dgm:cxn modelId="{EB73DE0E-5913-440C-89F1-34518398E528}" type="presParOf" srcId="{74750DFE-EE82-4EC8-9077-45AB84437BE5}" destId="{4D0DDC6C-64B2-423B-A2BD-D695C4DFBDBE}" srcOrd="1" destOrd="0" presId="urn:microsoft.com/office/officeart/2005/8/layout/hList7"/>
    <dgm:cxn modelId="{87493E90-2751-42E5-BFE9-CCFFFC34CA3F}" type="presParOf" srcId="{74750DFE-EE82-4EC8-9077-45AB84437BE5}" destId="{00ED97FC-C39E-424E-AF51-396DAB645BEB}" srcOrd="2" destOrd="0" presId="urn:microsoft.com/office/officeart/2005/8/layout/hList7"/>
    <dgm:cxn modelId="{E44272C0-EF08-4A35-B494-C49D14760DA5}" type="presParOf" srcId="{74750DFE-EE82-4EC8-9077-45AB84437BE5}" destId="{395795ED-4133-479B-8A83-0B68F23F00ED}" srcOrd="3" destOrd="0" presId="urn:microsoft.com/office/officeart/2005/8/layout/hList7"/>
    <dgm:cxn modelId="{393A4C5D-ED15-4D83-9369-E54F8B0F6293}" type="presParOf" srcId="{E423A90E-CC68-4D5B-BA9A-FB2CD471C0EC}" destId="{57C9959E-76F5-48EE-8E55-5C44A8E256EB}" srcOrd="1" destOrd="0" presId="urn:microsoft.com/office/officeart/2005/8/layout/hList7"/>
    <dgm:cxn modelId="{78BDA2A4-E518-4900-81A7-DFEBC692208F}" type="presParOf" srcId="{E423A90E-CC68-4D5B-BA9A-FB2CD471C0EC}" destId="{72C5F807-6913-4441-A831-DD534FB59ED6}" srcOrd="2" destOrd="0" presId="urn:microsoft.com/office/officeart/2005/8/layout/hList7"/>
    <dgm:cxn modelId="{E09012C1-4D04-4171-AAEF-D2BAE3C3E7A8}" type="presParOf" srcId="{72C5F807-6913-4441-A831-DD534FB59ED6}" destId="{1D40AE97-220A-4BB3-8DF8-512393A81B9B}" srcOrd="0" destOrd="0" presId="urn:microsoft.com/office/officeart/2005/8/layout/hList7"/>
    <dgm:cxn modelId="{7A54BD4A-487B-4F50-AF3F-0AE83C44EF7D}" type="presParOf" srcId="{72C5F807-6913-4441-A831-DD534FB59ED6}" destId="{51AEA194-BAAA-475D-84DB-CDF557DCC980}" srcOrd="1" destOrd="0" presId="urn:microsoft.com/office/officeart/2005/8/layout/hList7"/>
    <dgm:cxn modelId="{4FB7B6B2-9B70-4077-9A08-0FF181EAD72E}" type="presParOf" srcId="{72C5F807-6913-4441-A831-DD534FB59ED6}" destId="{F2224C92-9798-48E0-A96D-E798FF78A0C5}" srcOrd="2" destOrd="0" presId="urn:microsoft.com/office/officeart/2005/8/layout/hList7"/>
    <dgm:cxn modelId="{39551E31-F2C6-414F-A6E1-1A28CE9996CD}" type="presParOf" srcId="{72C5F807-6913-4441-A831-DD534FB59ED6}" destId="{998CBC76-2549-4022-8169-514B35E7BD7C}" srcOrd="3" destOrd="0" presId="urn:microsoft.com/office/officeart/2005/8/layout/hList7"/>
    <dgm:cxn modelId="{0DE87F2F-A9A0-4D54-A6DC-7525B5F8647D}" type="presParOf" srcId="{E423A90E-CC68-4D5B-BA9A-FB2CD471C0EC}" destId="{89231C58-2F31-4E69-8E01-EC9D4124AFF8}" srcOrd="3" destOrd="0" presId="urn:microsoft.com/office/officeart/2005/8/layout/hList7"/>
    <dgm:cxn modelId="{FE9AC1A0-D9F8-4455-A1A3-3D93376042B3}" type="presParOf" srcId="{E423A90E-CC68-4D5B-BA9A-FB2CD471C0EC}" destId="{4B51BAA6-9295-4A0E-866E-F7F5CAA5959F}" srcOrd="4" destOrd="0" presId="urn:microsoft.com/office/officeart/2005/8/layout/hList7"/>
    <dgm:cxn modelId="{66F42679-45F0-4A4A-AD9C-AE69107C0A2F}" type="presParOf" srcId="{4B51BAA6-9295-4A0E-866E-F7F5CAA5959F}" destId="{F4E4A861-B63A-46A9-816B-D2C41CA76CD7}" srcOrd="0" destOrd="0" presId="urn:microsoft.com/office/officeart/2005/8/layout/hList7"/>
    <dgm:cxn modelId="{54CE8973-C97A-462D-8637-C1A5D472AD9A}" type="presParOf" srcId="{4B51BAA6-9295-4A0E-866E-F7F5CAA5959F}" destId="{37AFE021-135C-4B0B-B5B8-1724BBC48A5A}" srcOrd="1" destOrd="0" presId="urn:microsoft.com/office/officeart/2005/8/layout/hList7"/>
    <dgm:cxn modelId="{9CB02E61-4589-4417-B045-16E788501B92}" type="presParOf" srcId="{4B51BAA6-9295-4A0E-866E-F7F5CAA5959F}" destId="{718C65AA-2ED8-4126-A1A9-6F194DBAE244}" srcOrd="2" destOrd="0" presId="urn:microsoft.com/office/officeart/2005/8/layout/hList7"/>
    <dgm:cxn modelId="{98038B8F-325B-4102-877B-C0912017924F}" type="presParOf" srcId="{4B51BAA6-9295-4A0E-866E-F7F5CAA5959F}" destId="{81065F04-41C8-4FC5-ADE4-39D2C7979C7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40D6C1-7681-4473-A19F-65F7486CD0D7}"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ZA"/>
        </a:p>
      </dgm:t>
    </dgm:pt>
    <dgm:pt modelId="{62F09A11-4922-4B97-B95B-EBEAD4E16588}">
      <dgm:prSet phldrT="[Text]"/>
      <dgm:spPr/>
      <dgm:t>
        <a:bodyPr/>
        <a:lstStyle/>
        <a:p>
          <a:r>
            <a:rPr lang="en-US" i="0" dirty="0">
              <a:effectLst/>
              <a:latin typeface="Söhne"/>
            </a:rPr>
            <a:t>ARGON:</a:t>
          </a:r>
          <a:endParaRPr lang="en-ZA" dirty="0"/>
        </a:p>
      </dgm:t>
    </dgm:pt>
    <dgm:pt modelId="{36063A5F-469F-47E8-BD6C-A7068C57B4ED}" type="parTrans" cxnId="{BD62CC57-6F8A-492F-A732-C6C2E437A120}">
      <dgm:prSet/>
      <dgm:spPr/>
      <dgm:t>
        <a:bodyPr/>
        <a:lstStyle/>
        <a:p>
          <a:endParaRPr lang="en-ZA"/>
        </a:p>
      </dgm:t>
    </dgm:pt>
    <dgm:pt modelId="{11FCFF8F-31D8-44D3-92D2-182B52EBAFA3}" type="sibTrans" cxnId="{BD62CC57-6F8A-492F-A732-C6C2E437A120}">
      <dgm:prSet/>
      <dgm:spPr/>
      <dgm:t>
        <a:bodyPr/>
        <a:lstStyle/>
        <a:p>
          <a:endParaRPr lang="en-ZA"/>
        </a:p>
      </dgm:t>
    </dgm:pt>
    <dgm:pt modelId="{FD22857B-A6AB-4BD4-A9F2-F21C437213D4}">
      <dgm:prSet phldrT="[Text]"/>
      <dgm:spPr/>
      <dgm:t>
        <a:bodyPr/>
        <a:lstStyle/>
        <a:p>
          <a:pPr algn="just">
            <a:buFont typeface="Arial" panose="020B0604020202020204" pitchFamily="34" charset="0"/>
            <a:buChar char="•"/>
          </a:pPr>
          <a:r>
            <a:rPr lang="en-US" b="0" i="0" dirty="0">
              <a:effectLst/>
              <a:latin typeface="Söhne"/>
            </a:rPr>
            <a:t>Commonly used, readily available.</a:t>
          </a:r>
          <a:endParaRPr lang="en-ZA" dirty="0"/>
        </a:p>
      </dgm:t>
    </dgm:pt>
    <dgm:pt modelId="{A53B4597-1DB1-41CD-9EF4-8683E506EE67}" type="parTrans" cxnId="{A8A1756C-1518-4ED9-8418-4CC7AAA1E158}">
      <dgm:prSet/>
      <dgm:spPr/>
      <dgm:t>
        <a:bodyPr/>
        <a:lstStyle/>
        <a:p>
          <a:endParaRPr lang="en-ZA"/>
        </a:p>
      </dgm:t>
    </dgm:pt>
    <dgm:pt modelId="{A7513076-5034-4F71-B396-AEF97D1DF37B}" type="sibTrans" cxnId="{A8A1756C-1518-4ED9-8418-4CC7AAA1E158}">
      <dgm:prSet/>
      <dgm:spPr/>
      <dgm:t>
        <a:bodyPr/>
        <a:lstStyle/>
        <a:p>
          <a:endParaRPr lang="en-ZA"/>
        </a:p>
      </dgm:t>
    </dgm:pt>
    <dgm:pt modelId="{4ECF91A5-9044-46A6-AA42-F3645F43F34D}">
      <dgm:prSet phldrT="[Text]"/>
      <dgm:spPr/>
      <dgm:t>
        <a:bodyPr/>
        <a:lstStyle/>
        <a:p>
          <a:pPr algn="just">
            <a:buFont typeface="Arial" panose="020B0604020202020204" pitchFamily="34" charset="0"/>
            <a:buChar char="•"/>
          </a:pPr>
          <a:r>
            <a:rPr lang="en-US" b="0" i="0" dirty="0">
              <a:effectLst/>
              <a:latin typeface="Söhne"/>
            </a:rPr>
            <a:t>Lighter than argon or air, tends to float away, higher flow rates.</a:t>
          </a:r>
          <a:endParaRPr lang="en-ZA" dirty="0"/>
        </a:p>
      </dgm:t>
    </dgm:pt>
    <dgm:pt modelId="{CCFF6E8F-2A22-4DA4-B617-6BAA6632ADF7}" type="parTrans" cxnId="{6D82BB14-FA41-4C5A-B4FD-17E71AD547D7}">
      <dgm:prSet/>
      <dgm:spPr/>
      <dgm:t>
        <a:bodyPr/>
        <a:lstStyle/>
        <a:p>
          <a:endParaRPr lang="en-ZA"/>
        </a:p>
      </dgm:t>
    </dgm:pt>
    <dgm:pt modelId="{CFF5203E-7160-44F9-977E-0B33E6C9496A}" type="sibTrans" cxnId="{6D82BB14-FA41-4C5A-B4FD-17E71AD547D7}">
      <dgm:prSet/>
      <dgm:spPr/>
      <dgm:t>
        <a:bodyPr/>
        <a:lstStyle/>
        <a:p>
          <a:endParaRPr lang="en-ZA"/>
        </a:p>
      </dgm:t>
    </dgm:pt>
    <dgm:pt modelId="{60AC4517-5DF6-407F-8CC6-17E01FFE25D8}">
      <dgm:prSet phldrT="[Text]"/>
      <dgm:spPr/>
      <dgm:t>
        <a:bodyPr/>
        <a:lstStyle/>
        <a:p>
          <a:pPr algn="just"/>
          <a:r>
            <a:rPr lang="en-US" dirty="0">
              <a:latin typeface="Söhne"/>
            </a:rPr>
            <a:t>Argon-Hydrogen Mixtures</a:t>
          </a:r>
          <a:r>
            <a:rPr lang="en-US" b="1" dirty="0">
              <a:latin typeface="Söhne"/>
            </a:rPr>
            <a:t>:</a:t>
          </a:r>
          <a:endParaRPr lang="en-ZA" dirty="0"/>
        </a:p>
      </dgm:t>
    </dgm:pt>
    <dgm:pt modelId="{D04A8D9E-A38D-4843-B213-ADB2AC470283}" type="parTrans" cxnId="{77E6AE32-2A5C-4D79-96DC-8813B980CD3A}">
      <dgm:prSet/>
      <dgm:spPr/>
      <dgm:t>
        <a:bodyPr/>
        <a:lstStyle/>
        <a:p>
          <a:endParaRPr lang="en-ZA"/>
        </a:p>
      </dgm:t>
    </dgm:pt>
    <dgm:pt modelId="{0EA076F5-EE3A-4895-8A19-53DD7948C3B0}" type="sibTrans" cxnId="{77E6AE32-2A5C-4D79-96DC-8813B980CD3A}">
      <dgm:prSet/>
      <dgm:spPr/>
      <dgm:t>
        <a:bodyPr/>
        <a:lstStyle/>
        <a:p>
          <a:endParaRPr lang="en-ZA"/>
        </a:p>
      </dgm:t>
    </dgm:pt>
    <dgm:pt modelId="{A85A2E52-BB16-4B34-B930-37533C0F1387}">
      <dgm:prSet phldrT="[Text]"/>
      <dgm:spPr/>
      <dgm:t>
        <a:bodyPr/>
        <a:lstStyle/>
        <a:p>
          <a:pPr algn="just">
            <a:buFont typeface="Arial" panose="020B0604020202020204" pitchFamily="34" charset="0"/>
            <a:buChar char="•"/>
          </a:pPr>
          <a:r>
            <a:rPr lang="en-US" b="0" i="0" dirty="0">
              <a:effectLst/>
              <a:latin typeface="Söhne"/>
            </a:rPr>
            <a:t>Used in special cases (e.g., mechanized welding of light gage stainless steel tubing).</a:t>
          </a:r>
          <a:endParaRPr lang="en-ZA" dirty="0"/>
        </a:p>
      </dgm:t>
    </dgm:pt>
    <dgm:pt modelId="{D8F956D9-1064-4D86-817C-720543C88369}" type="parTrans" cxnId="{BB6FCD69-A158-4140-8D72-5678C4D1F086}">
      <dgm:prSet/>
      <dgm:spPr/>
      <dgm:t>
        <a:bodyPr/>
        <a:lstStyle/>
        <a:p>
          <a:endParaRPr lang="en-ZA"/>
        </a:p>
      </dgm:t>
    </dgm:pt>
    <dgm:pt modelId="{C39567F9-1824-4DC3-9DFE-98D2CDAE36C2}" type="sibTrans" cxnId="{BB6FCD69-A158-4140-8D72-5678C4D1F086}">
      <dgm:prSet/>
      <dgm:spPr/>
      <dgm:t>
        <a:bodyPr/>
        <a:lstStyle/>
        <a:p>
          <a:endParaRPr lang="en-ZA"/>
        </a:p>
      </dgm:t>
    </dgm:pt>
    <dgm:pt modelId="{B3181FD0-83AB-4FD6-89F3-C8442167EF60}">
      <dgm:prSet/>
      <dgm:spPr/>
      <dgm:t>
        <a:bodyPr/>
        <a:lstStyle/>
        <a:p>
          <a:pPr algn="just"/>
          <a:r>
            <a:rPr lang="en-US" b="0" i="0" dirty="0">
              <a:effectLst/>
              <a:latin typeface="Söhne"/>
            </a:rPr>
            <a:t>Heavier than helium and air for efficient arc shielding at lower flow rates.</a:t>
          </a:r>
        </a:p>
      </dgm:t>
    </dgm:pt>
    <dgm:pt modelId="{7458732D-90C6-49A1-A9A8-22A521EC92F8}" type="parTrans" cxnId="{3A657D80-33DB-4AC2-B073-1A8064422B4C}">
      <dgm:prSet/>
      <dgm:spPr/>
      <dgm:t>
        <a:bodyPr/>
        <a:lstStyle/>
        <a:p>
          <a:endParaRPr lang="en-ZA"/>
        </a:p>
      </dgm:t>
    </dgm:pt>
    <dgm:pt modelId="{1C9D029B-FA4E-4A32-BD86-1468D54BBB1F}" type="sibTrans" cxnId="{3A657D80-33DB-4AC2-B073-1A8064422B4C}">
      <dgm:prSet/>
      <dgm:spPr/>
      <dgm:t>
        <a:bodyPr/>
        <a:lstStyle/>
        <a:p>
          <a:endParaRPr lang="en-ZA"/>
        </a:p>
      </dgm:t>
    </dgm:pt>
    <dgm:pt modelId="{5DAD1B33-1DC7-4E33-83A8-D157E68765AF}">
      <dgm:prSet/>
      <dgm:spPr/>
      <dgm:t>
        <a:bodyPr/>
        <a:lstStyle/>
        <a:p>
          <a:pPr algn="just"/>
          <a:r>
            <a:rPr lang="en-US" b="0" i="0" dirty="0">
              <a:effectLst/>
              <a:latin typeface="Söhne"/>
            </a:rPr>
            <a:t>Better for arc welding, operates at lower arc voltage. </a:t>
          </a:r>
        </a:p>
      </dgm:t>
    </dgm:pt>
    <dgm:pt modelId="{3F7D5341-FDC4-4200-BADB-838F4263B138}" type="parTrans" cxnId="{B632B993-C940-4EFB-AC06-D7FDF683DF14}">
      <dgm:prSet/>
      <dgm:spPr/>
      <dgm:t>
        <a:bodyPr/>
        <a:lstStyle/>
        <a:p>
          <a:endParaRPr lang="en-ZA"/>
        </a:p>
      </dgm:t>
    </dgm:pt>
    <dgm:pt modelId="{1FAAECD3-370B-422F-B39E-36D985505469}" type="sibTrans" cxnId="{B632B993-C940-4EFB-AC06-D7FDF683DF14}">
      <dgm:prSet/>
      <dgm:spPr/>
      <dgm:t>
        <a:bodyPr/>
        <a:lstStyle/>
        <a:p>
          <a:endParaRPr lang="en-ZA"/>
        </a:p>
      </dgm:t>
    </dgm:pt>
    <dgm:pt modelId="{C897CC3C-DA2A-4574-AEFC-FBF58E514A2A}">
      <dgm:prSet phldrT="[Text]"/>
      <dgm:spPr/>
      <dgm:t>
        <a:bodyPr/>
        <a:lstStyle/>
        <a:p>
          <a:pPr algn="just"/>
          <a:r>
            <a:rPr lang="en-US" dirty="0">
              <a:latin typeface="Söhne"/>
            </a:rPr>
            <a:t>HELIUM:</a:t>
          </a:r>
          <a:endParaRPr lang="en-ZA" dirty="0"/>
        </a:p>
      </dgm:t>
    </dgm:pt>
    <dgm:pt modelId="{D3CB8252-BE0E-44DA-819A-F52235C4B983}" type="parTrans" cxnId="{450B05DE-B119-4623-8E2C-430E205A0822}">
      <dgm:prSet/>
      <dgm:spPr/>
      <dgm:t>
        <a:bodyPr/>
        <a:lstStyle/>
        <a:p>
          <a:endParaRPr lang="en-ZA"/>
        </a:p>
      </dgm:t>
    </dgm:pt>
    <dgm:pt modelId="{0A4BF416-6D88-42EE-842D-08F3DC6E7FDC}" type="sibTrans" cxnId="{450B05DE-B119-4623-8E2C-430E205A0822}">
      <dgm:prSet/>
      <dgm:spPr/>
      <dgm:t>
        <a:bodyPr/>
        <a:lstStyle/>
        <a:p>
          <a:endParaRPr lang="en-ZA"/>
        </a:p>
      </dgm:t>
    </dgm:pt>
    <dgm:pt modelId="{E4DFC3B4-8132-4BF2-A6BA-DBF8BB96D45B}">
      <dgm:prSet/>
      <dgm:spPr/>
      <dgm:t>
        <a:bodyPr/>
        <a:lstStyle/>
        <a:p>
          <a:pPr algn="just"/>
          <a:r>
            <a:rPr lang="en-US" b="0" i="0" dirty="0">
              <a:effectLst/>
              <a:latin typeface="Söhne"/>
            </a:rPr>
            <a:t>Provides higher voltage and more heat in the arc, allows higher welding speeds.</a:t>
          </a:r>
        </a:p>
      </dgm:t>
    </dgm:pt>
    <dgm:pt modelId="{7565734C-2835-48A4-B100-57FA00C8CE88}" type="parTrans" cxnId="{71E3BFE7-5E76-4A6B-99BF-E1D946E20AA3}">
      <dgm:prSet/>
      <dgm:spPr/>
      <dgm:t>
        <a:bodyPr/>
        <a:lstStyle/>
        <a:p>
          <a:endParaRPr lang="en-ZA"/>
        </a:p>
      </dgm:t>
    </dgm:pt>
    <dgm:pt modelId="{A19D565D-9334-4CFB-84A5-0803D1BBB06E}" type="sibTrans" cxnId="{71E3BFE7-5E76-4A6B-99BF-E1D946E20AA3}">
      <dgm:prSet/>
      <dgm:spPr/>
      <dgm:t>
        <a:bodyPr/>
        <a:lstStyle/>
        <a:p>
          <a:endParaRPr lang="en-ZA"/>
        </a:p>
      </dgm:t>
    </dgm:pt>
    <dgm:pt modelId="{76A4E544-0D29-48F2-B0A9-7883640DC6B9}">
      <dgm:prSet/>
      <dgm:spPr/>
      <dgm:t>
        <a:bodyPr/>
        <a:lstStyle/>
        <a:p>
          <a:pPr algn="just"/>
          <a:r>
            <a:rPr lang="en-US" b="0" i="0" dirty="0">
              <a:effectLst/>
              <a:latin typeface="Söhne"/>
            </a:rPr>
            <a:t>Can be mixed with argon for optimal shielding gas based on metal and schedule.</a:t>
          </a:r>
        </a:p>
      </dgm:t>
    </dgm:pt>
    <dgm:pt modelId="{2E4E8AF2-BEC9-4E9E-BFF3-E88D0496DD56}" type="parTrans" cxnId="{46D49BEF-645C-4832-9E76-E552CD9F80AD}">
      <dgm:prSet/>
      <dgm:spPr/>
      <dgm:t>
        <a:bodyPr/>
        <a:lstStyle/>
        <a:p>
          <a:endParaRPr lang="en-ZA"/>
        </a:p>
      </dgm:t>
    </dgm:pt>
    <dgm:pt modelId="{7E63EE1D-9F5D-49F6-8B0B-289A319371F7}" type="sibTrans" cxnId="{46D49BEF-645C-4832-9E76-E552CD9F80AD}">
      <dgm:prSet/>
      <dgm:spPr/>
      <dgm:t>
        <a:bodyPr/>
        <a:lstStyle/>
        <a:p>
          <a:endParaRPr lang="en-ZA"/>
        </a:p>
      </dgm:t>
    </dgm:pt>
    <dgm:pt modelId="{967D23BD-C8E9-484F-8B3A-99C562757EE8}">
      <dgm:prSet/>
      <dgm:spPr/>
      <dgm:t>
        <a:bodyPr/>
        <a:lstStyle/>
        <a:p>
          <a:pPr algn="just"/>
          <a:r>
            <a:rPr lang="en-US" b="0" i="0" dirty="0">
              <a:effectLst/>
              <a:latin typeface="Söhne"/>
            </a:rPr>
            <a:t>Hydrogen addition increases arc voltage and welding speed.</a:t>
          </a:r>
        </a:p>
      </dgm:t>
    </dgm:pt>
    <dgm:pt modelId="{121983FC-FEB2-4A5A-BAD3-CEEFACB20AED}" type="parTrans" cxnId="{65F3A124-A870-41E0-B25B-36723BDA9F10}">
      <dgm:prSet/>
      <dgm:spPr/>
      <dgm:t>
        <a:bodyPr/>
        <a:lstStyle/>
        <a:p>
          <a:endParaRPr lang="en-ZA"/>
        </a:p>
      </dgm:t>
    </dgm:pt>
    <dgm:pt modelId="{622E38CC-4383-45BD-B4C3-8B10F6EF0801}" type="sibTrans" cxnId="{65F3A124-A870-41E0-B25B-36723BDA9F10}">
      <dgm:prSet/>
      <dgm:spPr/>
      <dgm:t>
        <a:bodyPr/>
        <a:lstStyle/>
        <a:p>
          <a:endParaRPr lang="en-ZA"/>
        </a:p>
      </dgm:t>
    </dgm:pt>
    <dgm:pt modelId="{52847583-E26E-42A6-B5D7-FDCE11AD751C}">
      <dgm:prSet/>
      <dgm:spPr/>
      <dgm:t>
        <a:bodyPr/>
        <a:lstStyle/>
        <a:p>
          <a:pPr algn="just"/>
          <a:r>
            <a:rPr lang="en-US" b="0" i="0" dirty="0">
              <a:effectLst/>
              <a:latin typeface="Söhne"/>
            </a:rPr>
            <a:t>Hydrogen concentration varies based on metal thickness and joint type.</a:t>
          </a:r>
        </a:p>
      </dgm:t>
    </dgm:pt>
    <dgm:pt modelId="{05864A9D-09A9-4BD0-B85B-A5334861EF4F}" type="parTrans" cxnId="{E0C52D4B-13DC-4259-B35D-18F176E57D29}">
      <dgm:prSet/>
      <dgm:spPr/>
      <dgm:t>
        <a:bodyPr/>
        <a:lstStyle/>
        <a:p>
          <a:endParaRPr lang="en-ZA"/>
        </a:p>
      </dgm:t>
    </dgm:pt>
    <dgm:pt modelId="{349DD395-0B45-47E1-8FC8-CBFA2035BF58}" type="sibTrans" cxnId="{E0C52D4B-13DC-4259-B35D-18F176E57D29}">
      <dgm:prSet/>
      <dgm:spPr/>
      <dgm:t>
        <a:bodyPr/>
        <a:lstStyle/>
        <a:p>
          <a:endParaRPr lang="en-ZA"/>
        </a:p>
      </dgm:t>
    </dgm:pt>
    <dgm:pt modelId="{A9C18839-193B-4641-A48B-F79752EC7E34}">
      <dgm:prSet/>
      <dgm:spPr/>
      <dgm:t>
        <a:bodyPr/>
        <a:lstStyle/>
        <a:p>
          <a:pPr algn="just"/>
          <a:r>
            <a:rPr lang="en-US" b="0" i="0" dirty="0">
              <a:effectLst/>
              <a:latin typeface="Söhne"/>
            </a:rPr>
            <a:t>Up to 35% hydrogen used on all thicknesses of stainless steel with certain conditions.</a:t>
          </a:r>
        </a:p>
      </dgm:t>
    </dgm:pt>
    <dgm:pt modelId="{B2683316-7202-4E36-B972-9A4B17D0C92C}" type="parTrans" cxnId="{30D1E9C7-0C18-435A-87CD-3A2C43C1C94C}">
      <dgm:prSet/>
      <dgm:spPr/>
      <dgm:t>
        <a:bodyPr/>
        <a:lstStyle/>
        <a:p>
          <a:endParaRPr lang="en-ZA"/>
        </a:p>
      </dgm:t>
    </dgm:pt>
    <dgm:pt modelId="{6B2D3CFE-AC01-41D8-B3E5-94827F5199AC}" type="sibTrans" cxnId="{30D1E9C7-0C18-435A-87CD-3A2C43C1C94C}">
      <dgm:prSet/>
      <dgm:spPr/>
      <dgm:t>
        <a:bodyPr/>
        <a:lstStyle/>
        <a:p>
          <a:endParaRPr lang="en-ZA"/>
        </a:p>
      </dgm:t>
    </dgm:pt>
    <dgm:pt modelId="{7A1E5159-4A9B-482D-A97F-EEC4FDE9482B}">
      <dgm:prSet/>
      <dgm:spPr/>
      <dgm:t>
        <a:bodyPr/>
        <a:lstStyle/>
        <a:p>
          <a:pPr algn="just"/>
          <a:r>
            <a:rPr lang="en-US" b="0" i="0" dirty="0">
              <a:effectLst/>
              <a:latin typeface="Söhne"/>
            </a:rPr>
            <a:t>Limited use to stainless steel, nickel-copper, and nickel base alloys due to hydrogen effects.</a:t>
          </a:r>
        </a:p>
      </dgm:t>
    </dgm:pt>
    <dgm:pt modelId="{5814D100-DCC6-4459-8D1A-58767130194C}" type="parTrans" cxnId="{0D9BD268-843D-4A0E-98D8-0BBE1734F76E}">
      <dgm:prSet/>
      <dgm:spPr/>
      <dgm:t>
        <a:bodyPr/>
        <a:lstStyle/>
        <a:p>
          <a:endParaRPr lang="en-ZA"/>
        </a:p>
      </dgm:t>
    </dgm:pt>
    <dgm:pt modelId="{51467421-7B69-429E-A61B-BB8F22D35E10}" type="sibTrans" cxnId="{0D9BD268-843D-4A0E-98D8-0BBE1734F76E}">
      <dgm:prSet/>
      <dgm:spPr/>
      <dgm:t>
        <a:bodyPr/>
        <a:lstStyle/>
        <a:p>
          <a:endParaRPr lang="en-ZA"/>
        </a:p>
      </dgm:t>
    </dgm:pt>
    <dgm:pt modelId="{BAAE6641-5D23-4C99-93CC-BD6FC10959FD}" type="pres">
      <dgm:prSet presAssocID="{7B40D6C1-7681-4473-A19F-65F7486CD0D7}" presName="Name0" presStyleCnt="0">
        <dgm:presLayoutVars>
          <dgm:dir/>
          <dgm:animLvl val="lvl"/>
          <dgm:resizeHandles val="exact"/>
        </dgm:presLayoutVars>
      </dgm:prSet>
      <dgm:spPr/>
    </dgm:pt>
    <dgm:pt modelId="{18EC8674-5FCF-4147-A356-DA798634A349}" type="pres">
      <dgm:prSet presAssocID="{62F09A11-4922-4B97-B95B-EBEAD4E16588}" presName="composite" presStyleCnt="0"/>
      <dgm:spPr/>
    </dgm:pt>
    <dgm:pt modelId="{9F5D107F-F09B-42B7-8E54-704B21ECF092}" type="pres">
      <dgm:prSet presAssocID="{62F09A11-4922-4B97-B95B-EBEAD4E16588}" presName="parTx" presStyleLbl="alignNode1" presStyleIdx="0" presStyleCnt="3">
        <dgm:presLayoutVars>
          <dgm:chMax val="0"/>
          <dgm:chPref val="0"/>
          <dgm:bulletEnabled val="1"/>
        </dgm:presLayoutVars>
      </dgm:prSet>
      <dgm:spPr/>
    </dgm:pt>
    <dgm:pt modelId="{EF890A30-EB1C-4BD6-A311-C51F8C72F717}" type="pres">
      <dgm:prSet presAssocID="{62F09A11-4922-4B97-B95B-EBEAD4E16588}" presName="desTx" presStyleLbl="alignAccFollowNode1" presStyleIdx="0" presStyleCnt="3">
        <dgm:presLayoutVars>
          <dgm:bulletEnabled val="1"/>
        </dgm:presLayoutVars>
      </dgm:prSet>
      <dgm:spPr/>
    </dgm:pt>
    <dgm:pt modelId="{B84D5F63-448A-413F-A664-8402C9B11905}" type="pres">
      <dgm:prSet presAssocID="{11FCFF8F-31D8-44D3-92D2-182B52EBAFA3}" presName="space" presStyleCnt="0"/>
      <dgm:spPr/>
    </dgm:pt>
    <dgm:pt modelId="{AF8DF9AD-E568-4DDD-9163-930643D8E8F6}" type="pres">
      <dgm:prSet presAssocID="{C897CC3C-DA2A-4574-AEFC-FBF58E514A2A}" presName="composite" presStyleCnt="0"/>
      <dgm:spPr/>
    </dgm:pt>
    <dgm:pt modelId="{DF4DA6E5-B63F-4423-9E9F-17516CF1F00F}" type="pres">
      <dgm:prSet presAssocID="{C897CC3C-DA2A-4574-AEFC-FBF58E514A2A}" presName="parTx" presStyleLbl="alignNode1" presStyleIdx="1" presStyleCnt="3">
        <dgm:presLayoutVars>
          <dgm:chMax val="0"/>
          <dgm:chPref val="0"/>
          <dgm:bulletEnabled val="1"/>
        </dgm:presLayoutVars>
      </dgm:prSet>
      <dgm:spPr/>
    </dgm:pt>
    <dgm:pt modelId="{9402A684-79B8-4CDA-B7F4-DF7132FF43ED}" type="pres">
      <dgm:prSet presAssocID="{C897CC3C-DA2A-4574-AEFC-FBF58E514A2A}" presName="desTx" presStyleLbl="alignAccFollowNode1" presStyleIdx="1" presStyleCnt="3">
        <dgm:presLayoutVars>
          <dgm:bulletEnabled val="1"/>
        </dgm:presLayoutVars>
      </dgm:prSet>
      <dgm:spPr/>
    </dgm:pt>
    <dgm:pt modelId="{306C6E4E-F408-4192-B277-386D9A79168B}" type="pres">
      <dgm:prSet presAssocID="{0A4BF416-6D88-42EE-842D-08F3DC6E7FDC}" presName="space" presStyleCnt="0"/>
      <dgm:spPr/>
    </dgm:pt>
    <dgm:pt modelId="{92CE0A12-A745-41F1-9294-EA1D0511E59B}" type="pres">
      <dgm:prSet presAssocID="{60AC4517-5DF6-407F-8CC6-17E01FFE25D8}" presName="composite" presStyleCnt="0"/>
      <dgm:spPr/>
    </dgm:pt>
    <dgm:pt modelId="{B6A66CE3-569D-42AE-AFCA-7320B426BA4F}" type="pres">
      <dgm:prSet presAssocID="{60AC4517-5DF6-407F-8CC6-17E01FFE25D8}" presName="parTx" presStyleLbl="alignNode1" presStyleIdx="2" presStyleCnt="3">
        <dgm:presLayoutVars>
          <dgm:chMax val="0"/>
          <dgm:chPref val="0"/>
          <dgm:bulletEnabled val="1"/>
        </dgm:presLayoutVars>
      </dgm:prSet>
      <dgm:spPr/>
    </dgm:pt>
    <dgm:pt modelId="{824CF721-E0F4-4336-B13F-9E1A653BDE4B}" type="pres">
      <dgm:prSet presAssocID="{60AC4517-5DF6-407F-8CC6-17E01FFE25D8}" presName="desTx" presStyleLbl="alignAccFollowNode1" presStyleIdx="2" presStyleCnt="3">
        <dgm:presLayoutVars>
          <dgm:bulletEnabled val="1"/>
        </dgm:presLayoutVars>
      </dgm:prSet>
      <dgm:spPr/>
    </dgm:pt>
  </dgm:ptLst>
  <dgm:cxnLst>
    <dgm:cxn modelId="{6D82BB14-FA41-4C5A-B4FD-17E71AD547D7}" srcId="{C897CC3C-DA2A-4574-AEFC-FBF58E514A2A}" destId="{4ECF91A5-9044-46A6-AA42-F3645F43F34D}" srcOrd="0" destOrd="0" parTransId="{CCFF6E8F-2A22-4DA4-B617-6BAA6632ADF7}" sibTransId="{CFF5203E-7160-44F9-977E-0B33E6C9496A}"/>
    <dgm:cxn modelId="{D2205C16-8D1A-4100-BD48-95E149E910A0}" type="presOf" srcId="{E4DFC3B4-8132-4BF2-A6BA-DBF8BB96D45B}" destId="{9402A684-79B8-4CDA-B7F4-DF7132FF43ED}" srcOrd="0" destOrd="1" presId="urn:microsoft.com/office/officeart/2005/8/layout/hList1"/>
    <dgm:cxn modelId="{D80CCF22-49C9-430C-83A6-2D94B065096F}" type="presOf" srcId="{7A1E5159-4A9B-482D-A97F-EEC4FDE9482B}" destId="{824CF721-E0F4-4336-B13F-9E1A653BDE4B}" srcOrd="0" destOrd="4" presId="urn:microsoft.com/office/officeart/2005/8/layout/hList1"/>
    <dgm:cxn modelId="{65F3A124-A870-41E0-B25B-36723BDA9F10}" srcId="{60AC4517-5DF6-407F-8CC6-17E01FFE25D8}" destId="{967D23BD-C8E9-484F-8B3A-99C562757EE8}" srcOrd="1" destOrd="0" parTransId="{121983FC-FEB2-4A5A-BAD3-CEEFACB20AED}" sibTransId="{622E38CC-4383-45BD-B4C3-8B10F6EF0801}"/>
    <dgm:cxn modelId="{77E6AE32-2A5C-4D79-96DC-8813B980CD3A}" srcId="{7B40D6C1-7681-4473-A19F-65F7486CD0D7}" destId="{60AC4517-5DF6-407F-8CC6-17E01FFE25D8}" srcOrd="2" destOrd="0" parTransId="{D04A8D9E-A38D-4843-B213-ADB2AC470283}" sibTransId="{0EA076F5-EE3A-4895-8A19-53DD7948C3B0}"/>
    <dgm:cxn modelId="{E7ABAD41-A8C6-4E61-A93D-CE125F3CCF70}" type="presOf" srcId="{A85A2E52-BB16-4B34-B930-37533C0F1387}" destId="{824CF721-E0F4-4336-B13F-9E1A653BDE4B}" srcOrd="0" destOrd="0" presId="urn:microsoft.com/office/officeart/2005/8/layout/hList1"/>
    <dgm:cxn modelId="{0D9BD268-843D-4A0E-98D8-0BBE1734F76E}" srcId="{60AC4517-5DF6-407F-8CC6-17E01FFE25D8}" destId="{7A1E5159-4A9B-482D-A97F-EEC4FDE9482B}" srcOrd="4" destOrd="0" parTransId="{5814D100-DCC6-4459-8D1A-58767130194C}" sibTransId="{51467421-7B69-429E-A61B-BB8F22D35E10}"/>
    <dgm:cxn modelId="{BB6FCD69-A158-4140-8D72-5678C4D1F086}" srcId="{60AC4517-5DF6-407F-8CC6-17E01FFE25D8}" destId="{A85A2E52-BB16-4B34-B930-37533C0F1387}" srcOrd="0" destOrd="0" parTransId="{D8F956D9-1064-4D86-817C-720543C88369}" sibTransId="{C39567F9-1824-4DC3-9DFE-98D2CDAE36C2}"/>
    <dgm:cxn modelId="{E0C52D4B-13DC-4259-B35D-18F176E57D29}" srcId="{60AC4517-5DF6-407F-8CC6-17E01FFE25D8}" destId="{52847583-E26E-42A6-B5D7-FDCE11AD751C}" srcOrd="2" destOrd="0" parTransId="{05864A9D-09A9-4BD0-B85B-A5334861EF4F}" sibTransId="{349DD395-0B45-47E1-8FC8-CBFA2035BF58}"/>
    <dgm:cxn modelId="{A8A1756C-1518-4ED9-8418-4CC7AAA1E158}" srcId="{62F09A11-4922-4B97-B95B-EBEAD4E16588}" destId="{FD22857B-A6AB-4BD4-A9F2-F21C437213D4}" srcOrd="0" destOrd="0" parTransId="{A53B4597-1DB1-41CD-9EF4-8683E506EE67}" sibTransId="{A7513076-5034-4F71-B396-AEF97D1DF37B}"/>
    <dgm:cxn modelId="{C32C7B6D-C326-4174-87B5-4B20F9860143}" type="presOf" srcId="{FD22857B-A6AB-4BD4-A9F2-F21C437213D4}" destId="{EF890A30-EB1C-4BD6-A311-C51F8C72F717}" srcOrd="0" destOrd="0" presId="urn:microsoft.com/office/officeart/2005/8/layout/hList1"/>
    <dgm:cxn modelId="{DE514852-0A22-498B-BB94-2BA20C16B86D}" type="presOf" srcId="{C897CC3C-DA2A-4574-AEFC-FBF58E514A2A}" destId="{DF4DA6E5-B63F-4423-9E9F-17516CF1F00F}" srcOrd="0" destOrd="0" presId="urn:microsoft.com/office/officeart/2005/8/layout/hList1"/>
    <dgm:cxn modelId="{391A0353-1A87-43C0-92CE-88CE42D23574}" type="presOf" srcId="{62F09A11-4922-4B97-B95B-EBEAD4E16588}" destId="{9F5D107F-F09B-42B7-8E54-704B21ECF092}" srcOrd="0" destOrd="0" presId="urn:microsoft.com/office/officeart/2005/8/layout/hList1"/>
    <dgm:cxn modelId="{BD62CC57-6F8A-492F-A732-C6C2E437A120}" srcId="{7B40D6C1-7681-4473-A19F-65F7486CD0D7}" destId="{62F09A11-4922-4B97-B95B-EBEAD4E16588}" srcOrd="0" destOrd="0" parTransId="{36063A5F-469F-47E8-BD6C-A7068C57B4ED}" sibTransId="{11FCFF8F-31D8-44D3-92D2-182B52EBAFA3}"/>
    <dgm:cxn modelId="{DADE2D7D-A962-4348-937E-103374B87D5B}" type="presOf" srcId="{5DAD1B33-1DC7-4E33-83A8-D157E68765AF}" destId="{EF890A30-EB1C-4BD6-A311-C51F8C72F717}" srcOrd="0" destOrd="2" presId="urn:microsoft.com/office/officeart/2005/8/layout/hList1"/>
    <dgm:cxn modelId="{3A657D80-33DB-4AC2-B073-1A8064422B4C}" srcId="{62F09A11-4922-4B97-B95B-EBEAD4E16588}" destId="{B3181FD0-83AB-4FD6-89F3-C8442167EF60}" srcOrd="1" destOrd="0" parTransId="{7458732D-90C6-49A1-A9A8-22A521EC92F8}" sibTransId="{1C9D029B-FA4E-4A32-BD86-1468D54BBB1F}"/>
    <dgm:cxn modelId="{C39E3186-944D-46D1-A12C-471B4A79995F}" type="presOf" srcId="{76A4E544-0D29-48F2-B0A9-7883640DC6B9}" destId="{9402A684-79B8-4CDA-B7F4-DF7132FF43ED}" srcOrd="0" destOrd="2" presId="urn:microsoft.com/office/officeart/2005/8/layout/hList1"/>
    <dgm:cxn modelId="{CA12C587-4547-4960-B35D-10CA95E8D516}" type="presOf" srcId="{52847583-E26E-42A6-B5D7-FDCE11AD751C}" destId="{824CF721-E0F4-4336-B13F-9E1A653BDE4B}" srcOrd="0" destOrd="2" presId="urn:microsoft.com/office/officeart/2005/8/layout/hList1"/>
    <dgm:cxn modelId="{CCB8998F-E170-42CB-8114-A71D8D8670F9}" type="presOf" srcId="{4ECF91A5-9044-46A6-AA42-F3645F43F34D}" destId="{9402A684-79B8-4CDA-B7F4-DF7132FF43ED}" srcOrd="0" destOrd="0" presId="urn:microsoft.com/office/officeart/2005/8/layout/hList1"/>
    <dgm:cxn modelId="{B632B993-C940-4EFB-AC06-D7FDF683DF14}" srcId="{62F09A11-4922-4B97-B95B-EBEAD4E16588}" destId="{5DAD1B33-1DC7-4E33-83A8-D157E68765AF}" srcOrd="2" destOrd="0" parTransId="{3F7D5341-FDC4-4200-BADB-838F4263B138}" sibTransId="{1FAAECD3-370B-422F-B39E-36D985505469}"/>
    <dgm:cxn modelId="{C7CAF3A0-675A-48DA-A47E-07E056AFFA47}" type="presOf" srcId="{B3181FD0-83AB-4FD6-89F3-C8442167EF60}" destId="{EF890A30-EB1C-4BD6-A311-C51F8C72F717}" srcOrd="0" destOrd="1" presId="urn:microsoft.com/office/officeart/2005/8/layout/hList1"/>
    <dgm:cxn modelId="{EFA797B3-8BC0-4FE0-B6D3-AC3C91A6209A}" type="presOf" srcId="{7B40D6C1-7681-4473-A19F-65F7486CD0D7}" destId="{BAAE6641-5D23-4C99-93CC-BD6FC10959FD}" srcOrd="0" destOrd="0" presId="urn:microsoft.com/office/officeart/2005/8/layout/hList1"/>
    <dgm:cxn modelId="{30D1E9C7-0C18-435A-87CD-3A2C43C1C94C}" srcId="{60AC4517-5DF6-407F-8CC6-17E01FFE25D8}" destId="{A9C18839-193B-4641-A48B-F79752EC7E34}" srcOrd="3" destOrd="0" parTransId="{B2683316-7202-4E36-B972-9A4B17D0C92C}" sibTransId="{6B2D3CFE-AC01-41D8-B3E5-94827F5199AC}"/>
    <dgm:cxn modelId="{976F7AD1-683D-4C69-A1BA-625A2ED744C6}" type="presOf" srcId="{60AC4517-5DF6-407F-8CC6-17E01FFE25D8}" destId="{B6A66CE3-569D-42AE-AFCA-7320B426BA4F}" srcOrd="0" destOrd="0" presId="urn:microsoft.com/office/officeart/2005/8/layout/hList1"/>
    <dgm:cxn modelId="{450B05DE-B119-4623-8E2C-430E205A0822}" srcId="{7B40D6C1-7681-4473-A19F-65F7486CD0D7}" destId="{C897CC3C-DA2A-4574-AEFC-FBF58E514A2A}" srcOrd="1" destOrd="0" parTransId="{D3CB8252-BE0E-44DA-819A-F52235C4B983}" sibTransId="{0A4BF416-6D88-42EE-842D-08F3DC6E7FDC}"/>
    <dgm:cxn modelId="{71E3BFE7-5E76-4A6B-99BF-E1D946E20AA3}" srcId="{C897CC3C-DA2A-4574-AEFC-FBF58E514A2A}" destId="{E4DFC3B4-8132-4BF2-A6BA-DBF8BB96D45B}" srcOrd="1" destOrd="0" parTransId="{7565734C-2835-48A4-B100-57FA00C8CE88}" sibTransId="{A19D565D-9334-4CFB-84A5-0803D1BBB06E}"/>
    <dgm:cxn modelId="{BFDB93E8-D765-405C-9302-308A3F6DAE84}" type="presOf" srcId="{967D23BD-C8E9-484F-8B3A-99C562757EE8}" destId="{824CF721-E0F4-4336-B13F-9E1A653BDE4B}" srcOrd="0" destOrd="1" presId="urn:microsoft.com/office/officeart/2005/8/layout/hList1"/>
    <dgm:cxn modelId="{22498BEC-51CB-49D5-8EE5-71633FA9C379}" type="presOf" srcId="{A9C18839-193B-4641-A48B-F79752EC7E34}" destId="{824CF721-E0F4-4336-B13F-9E1A653BDE4B}" srcOrd="0" destOrd="3" presId="urn:microsoft.com/office/officeart/2005/8/layout/hList1"/>
    <dgm:cxn modelId="{46D49BEF-645C-4832-9E76-E552CD9F80AD}" srcId="{C897CC3C-DA2A-4574-AEFC-FBF58E514A2A}" destId="{76A4E544-0D29-48F2-B0A9-7883640DC6B9}" srcOrd="2" destOrd="0" parTransId="{2E4E8AF2-BEC9-4E9E-BFF3-E88D0496DD56}" sibTransId="{7E63EE1D-9F5D-49F6-8B0B-289A319371F7}"/>
    <dgm:cxn modelId="{064FB8DA-9956-4280-B00E-3EC64FCF2494}" type="presParOf" srcId="{BAAE6641-5D23-4C99-93CC-BD6FC10959FD}" destId="{18EC8674-5FCF-4147-A356-DA798634A349}" srcOrd="0" destOrd="0" presId="urn:microsoft.com/office/officeart/2005/8/layout/hList1"/>
    <dgm:cxn modelId="{A087CD3B-D1EB-46F7-9216-9690126D3C2A}" type="presParOf" srcId="{18EC8674-5FCF-4147-A356-DA798634A349}" destId="{9F5D107F-F09B-42B7-8E54-704B21ECF092}" srcOrd="0" destOrd="0" presId="urn:microsoft.com/office/officeart/2005/8/layout/hList1"/>
    <dgm:cxn modelId="{149DFC93-C6F3-4870-8994-475DB207CC0A}" type="presParOf" srcId="{18EC8674-5FCF-4147-A356-DA798634A349}" destId="{EF890A30-EB1C-4BD6-A311-C51F8C72F717}" srcOrd="1" destOrd="0" presId="urn:microsoft.com/office/officeart/2005/8/layout/hList1"/>
    <dgm:cxn modelId="{046A17A8-1402-4966-83BE-954D95B6F02F}" type="presParOf" srcId="{BAAE6641-5D23-4C99-93CC-BD6FC10959FD}" destId="{B84D5F63-448A-413F-A664-8402C9B11905}" srcOrd="1" destOrd="0" presId="urn:microsoft.com/office/officeart/2005/8/layout/hList1"/>
    <dgm:cxn modelId="{0B70F5F6-1BF4-4FFE-899D-E20976F41457}" type="presParOf" srcId="{BAAE6641-5D23-4C99-93CC-BD6FC10959FD}" destId="{AF8DF9AD-E568-4DDD-9163-930643D8E8F6}" srcOrd="2" destOrd="0" presId="urn:microsoft.com/office/officeart/2005/8/layout/hList1"/>
    <dgm:cxn modelId="{9DA483E9-C900-46E8-864F-27EDD0C39B4E}" type="presParOf" srcId="{AF8DF9AD-E568-4DDD-9163-930643D8E8F6}" destId="{DF4DA6E5-B63F-4423-9E9F-17516CF1F00F}" srcOrd="0" destOrd="0" presId="urn:microsoft.com/office/officeart/2005/8/layout/hList1"/>
    <dgm:cxn modelId="{BB89F805-4AAA-4811-BB1F-A453A855E659}" type="presParOf" srcId="{AF8DF9AD-E568-4DDD-9163-930643D8E8F6}" destId="{9402A684-79B8-4CDA-B7F4-DF7132FF43ED}" srcOrd="1" destOrd="0" presId="urn:microsoft.com/office/officeart/2005/8/layout/hList1"/>
    <dgm:cxn modelId="{7CEEC505-862C-487C-8747-150BBCC91C1D}" type="presParOf" srcId="{BAAE6641-5D23-4C99-93CC-BD6FC10959FD}" destId="{306C6E4E-F408-4192-B277-386D9A79168B}" srcOrd="3" destOrd="0" presId="urn:microsoft.com/office/officeart/2005/8/layout/hList1"/>
    <dgm:cxn modelId="{1B672048-CCC5-451B-9F7D-D32348AF0A7A}" type="presParOf" srcId="{BAAE6641-5D23-4C99-93CC-BD6FC10959FD}" destId="{92CE0A12-A745-41F1-9294-EA1D0511E59B}" srcOrd="4" destOrd="0" presId="urn:microsoft.com/office/officeart/2005/8/layout/hList1"/>
    <dgm:cxn modelId="{318D41D3-7918-4228-8C0A-7927D5EC0797}" type="presParOf" srcId="{92CE0A12-A745-41F1-9294-EA1D0511E59B}" destId="{B6A66CE3-569D-42AE-AFCA-7320B426BA4F}" srcOrd="0" destOrd="0" presId="urn:microsoft.com/office/officeart/2005/8/layout/hList1"/>
    <dgm:cxn modelId="{48ED31CF-F31F-4BE7-AD00-D15D471F502D}" type="presParOf" srcId="{92CE0A12-A745-41F1-9294-EA1D0511E59B}" destId="{824CF721-E0F4-4336-B13F-9E1A653BDE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3E288E-EAFF-4966-8A13-3219D448926C}"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ZA"/>
        </a:p>
      </dgm:t>
    </dgm:pt>
    <dgm:pt modelId="{BD312199-F9C3-4334-B8CD-CD593E8A4230}">
      <dgm:prSet phldrT="[Text]"/>
      <dgm:spPr/>
      <dgm:t>
        <a:bodyPr/>
        <a:lstStyle/>
        <a:p>
          <a:r>
            <a:rPr lang="en-ZA" b="0" i="0" dirty="0"/>
            <a:t>Bridging Transfer</a:t>
          </a:r>
          <a:endParaRPr lang="en-ZA" dirty="0"/>
        </a:p>
      </dgm:t>
    </dgm:pt>
    <dgm:pt modelId="{2ED9DE11-9630-4D04-AA32-FC9A9ED7B46D}" type="parTrans" cxnId="{770BB563-4DE1-4FD5-B887-C435B635918F}">
      <dgm:prSet/>
      <dgm:spPr/>
      <dgm:t>
        <a:bodyPr/>
        <a:lstStyle/>
        <a:p>
          <a:endParaRPr lang="en-ZA"/>
        </a:p>
      </dgm:t>
    </dgm:pt>
    <dgm:pt modelId="{57AFCF61-F99C-470F-A5B3-3D91AAEA0DD5}" type="sibTrans" cxnId="{770BB563-4DE1-4FD5-B887-C435B635918F}">
      <dgm:prSet/>
      <dgm:spPr/>
      <dgm:t>
        <a:bodyPr/>
        <a:lstStyle/>
        <a:p>
          <a:endParaRPr lang="en-ZA"/>
        </a:p>
      </dgm:t>
    </dgm:pt>
    <dgm:pt modelId="{A52DBE20-FD3A-4494-94D3-62972B61DAD9}">
      <dgm:prSet phldrT="[Text]"/>
      <dgm:spPr/>
      <dgm:t>
        <a:bodyPr/>
        <a:lstStyle/>
        <a:p>
          <a:r>
            <a:rPr lang="en-US" dirty="0"/>
            <a:t>In this type, molten metal extends until it touches the weld pool, causing a short circuit that leads to droplet detachment.</a:t>
          </a:r>
          <a:endParaRPr lang="en-ZA" dirty="0"/>
        </a:p>
      </dgm:t>
    </dgm:pt>
    <dgm:pt modelId="{8493F4C0-A0B3-4A94-8BC2-D2962B4E5E9A}" type="parTrans" cxnId="{4206D8D6-71A5-4179-A241-70196C9034C6}">
      <dgm:prSet/>
      <dgm:spPr/>
      <dgm:t>
        <a:bodyPr/>
        <a:lstStyle/>
        <a:p>
          <a:endParaRPr lang="en-ZA"/>
        </a:p>
      </dgm:t>
    </dgm:pt>
    <dgm:pt modelId="{990A9163-3D3B-4AEC-9E5D-BBFC2EC635A4}" type="sibTrans" cxnId="{4206D8D6-71A5-4179-A241-70196C9034C6}">
      <dgm:prSet/>
      <dgm:spPr/>
      <dgm:t>
        <a:bodyPr/>
        <a:lstStyle/>
        <a:p>
          <a:endParaRPr lang="en-ZA"/>
        </a:p>
      </dgm:t>
    </dgm:pt>
    <dgm:pt modelId="{568E4B68-9D99-4023-867D-26E46665241B}">
      <dgm:prSet phldrT="[Text]"/>
      <dgm:spPr/>
      <dgm:t>
        <a:bodyPr/>
        <a:lstStyle/>
        <a:p>
          <a:r>
            <a:rPr lang="en-ZA" dirty="0"/>
            <a:t>Projected Spray (Spray Arc)</a:t>
          </a:r>
        </a:p>
      </dgm:t>
    </dgm:pt>
    <dgm:pt modelId="{7679B853-8166-46B0-88FF-0C96E31217C8}" type="parTrans" cxnId="{45BEF38A-7063-47FB-900D-CE77CE698B70}">
      <dgm:prSet/>
      <dgm:spPr/>
      <dgm:t>
        <a:bodyPr/>
        <a:lstStyle/>
        <a:p>
          <a:endParaRPr lang="en-ZA"/>
        </a:p>
      </dgm:t>
    </dgm:pt>
    <dgm:pt modelId="{EE899ECD-1C4E-4859-8C95-B3915EA99095}" type="sibTrans" cxnId="{45BEF38A-7063-47FB-900D-CE77CE698B70}">
      <dgm:prSet/>
      <dgm:spPr/>
      <dgm:t>
        <a:bodyPr/>
        <a:lstStyle/>
        <a:p>
          <a:endParaRPr lang="en-ZA"/>
        </a:p>
      </dgm:t>
    </dgm:pt>
    <dgm:pt modelId="{40D66FF2-4598-4BB4-8E25-C2DA4B8A9C98}">
      <dgm:prSet phldrT="[Text]"/>
      <dgm:spPr/>
      <dgm:t>
        <a:bodyPr/>
        <a:lstStyle/>
        <a:p>
          <a:r>
            <a:rPr lang="en-US" b="0" i="0" dirty="0"/>
            <a:t>Droplets detached from the electrode to the weld pool are smaller than the electrode wire's diameter, resulting in a steady, low-spatter arc mode.</a:t>
          </a:r>
          <a:endParaRPr lang="en-ZA" dirty="0"/>
        </a:p>
      </dgm:t>
    </dgm:pt>
    <dgm:pt modelId="{BCC0BE2C-A927-4A46-98FB-A08C95C6C579}" type="parTrans" cxnId="{A93D0DB7-92A4-49E0-9388-EA2B650DAA5C}">
      <dgm:prSet/>
      <dgm:spPr/>
      <dgm:t>
        <a:bodyPr/>
        <a:lstStyle/>
        <a:p>
          <a:endParaRPr lang="en-ZA"/>
        </a:p>
      </dgm:t>
    </dgm:pt>
    <dgm:pt modelId="{3CE2756A-BB8D-41D9-8EDF-69DB063A2BC6}" type="sibTrans" cxnId="{A93D0DB7-92A4-49E0-9388-EA2B650DAA5C}">
      <dgm:prSet/>
      <dgm:spPr/>
      <dgm:t>
        <a:bodyPr/>
        <a:lstStyle/>
        <a:p>
          <a:endParaRPr lang="en-ZA"/>
        </a:p>
      </dgm:t>
    </dgm:pt>
    <dgm:pt modelId="{8CECE995-B8C4-4291-AD1C-F307ECE73C88}">
      <dgm:prSet phldrT="[Text]"/>
      <dgm:spPr/>
      <dgm:t>
        <a:bodyPr/>
        <a:lstStyle/>
        <a:p>
          <a:r>
            <a:rPr lang="en-ZA" dirty="0"/>
            <a:t>Rotating Spray</a:t>
          </a:r>
        </a:p>
      </dgm:t>
    </dgm:pt>
    <dgm:pt modelId="{A752E1BB-5F57-4741-A3E6-B02A3EE04B34}" type="parTrans" cxnId="{93ED485A-DDA6-41E9-91C9-D0545F9B7162}">
      <dgm:prSet/>
      <dgm:spPr/>
      <dgm:t>
        <a:bodyPr/>
        <a:lstStyle/>
        <a:p>
          <a:endParaRPr lang="en-ZA"/>
        </a:p>
      </dgm:t>
    </dgm:pt>
    <dgm:pt modelId="{2BA8FC1B-0CA4-42CB-9BDC-298CCC5FC056}" type="sibTrans" cxnId="{93ED485A-DDA6-41E9-91C9-D0545F9B7162}">
      <dgm:prSet/>
      <dgm:spPr/>
      <dgm:t>
        <a:bodyPr/>
        <a:lstStyle/>
        <a:p>
          <a:endParaRPr lang="en-ZA"/>
        </a:p>
      </dgm:t>
    </dgm:pt>
    <dgm:pt modelId="{D23394D1-8652-4455-897E-5595877C24D1}">
      <dgm:prSet phldrT="[Text]"/>
      <dgm:spPr/>
      <dgm:t>
        <a:bodyPr/>
        <a:lstStyle/>
        <a:p>
          <a:r>
            <a:rPr lang="en-ZA" dirty="0"/>
            <a:t>Characteristics</a:t>
          </a:r>
        </a:p>
      </dgm:t>
    </dgm:pt>
    <dgm:pt modelId="{81358024-5015-49E2-B9BC-9DE296EC801C}" type="parTrans" cxnId="{7A1B5D1E-C7C0-44C3-ADAF-B9A1E8CB5878}">
      <dgm:prSet/>
      <dgm:spPr/>
      <dgm:t>
        <a:bodyPr/>
        <a:lstStyle/>
        <a:p>
          <a:endParaRPr lang="en-ZA"/>
        </a:p>
      </dgm:t>
    </dgm:pt>
    <dgm:pt modelId="{014D12E5-DDEF-403C-88B5-7109537DBA07}" type="sibTrans" cxnId="{7A1B5D1E-C7C0-44C3-ADAF-B9A1E8CB5878}">
      <dgm:prSet/>
      <dgm:spPr/>
      <dgm:t>
        <a:bodyPr/>
        <a:lstStyle/>
        <a:p>
          <a:endParaRPr lang="en-ZA"/>
        </a:p>
      </dgm:t>
    </dgm:pt>
    <dgm:pt modelId="{FD9E8B39-B046-4ABF-9164-915B0F1FB3CF}">
      <dgm:prSet phldrT="[Text]"/>
      <dgm:spPr/>
      <dgm:t>
        <a:bodyPr/>
        <a:lstStyle/>
        <a:p>
          <a:r>
            <a:rPr lang="en-US" dirty="0"/>
            <a:t>Projected spray arc characteristics include steady detachment, low spatter, constant droplet size, and direct droplet transfer.</a:t>
          </a:r>
          <a:endParaRPr lang="en-ZA" dirty="0"/>
        </a:p>
      </dgm:t>
    </dgm:pt>
    <dgm:pt modelId="{E8187D27-3745-4D1D-96C7-42906B868067}" type="parTrans" cxnId="{C44E97C4-128C-47C3-B32B-F68B6D2696EA}">
      <dgm:prSet/>
      <dgm:spPr/>
      <dgm:t>
        <a:bodyPr/>
        <a:lstStyle/>
        <a:p>
          <a:endParaRPr lang="en-ZA"/>
        </a:p>
      </dgm:t>
    </dgm:pt>
    <dgm:pt modelId="{EA586195-1F69-4222-BE49-B8F8FA5FA8A5}" type="sibTrans" cxnId="{C44E97C4-128C-47C3-B32B-F68B6D2696EA}">
      <dgm:prSet/>
      <dgm:spPr/>
      <dgm:t>
        <a:bodyPr/>
        <a:lstStyle/>
        <a:p>
          <a:endParaRPr lang="en-ZA"/>
        </a:p>
      </dgm:t>
    </dgm:pt>
    <dgm:pt modelId="{F5059886-BB91-4310-9014-DB7E6F9C8018}">
      <dgm:prSet phldrT="[Text]"/>
      <dgm:spPr/>
      <dgm:t>
        <a:bodyPr/>
        <a:lstStyle/>
        <a:p>
          <a:r>
            <a:rPr lang="en-ZA" dirty="0"/>
            <a:t>Arc Modes</a:t>
          </a:r>
        </a:p>
      </dgm:t>
    </dgm:pt>
    <dgm:pt modelId="{127AE77D-448C-40BB-9803-D9314D90B71E}" type="parTrans" cxnId="{809ED546-C579-4AAA-9EB9-DE9196813388}">
      <dgm:prSet/>
      <dgm:spPr/>
      <dgm:t>
        <a:bodyPr/>
        <a:lstStyle/>
        <a:p>
          <a:endParaRPr lang="en-ZA"/>
        </a:p>
      </dgm:t>
    </dgm:pt>
    <dgm:pt modelId="{247A8DFC-0ABD-4BE4-B3E2-893871E87D8C}" type="sibTrans" cxnId="{809ED546-C579-4AAA-9EB9-DE9196813388}">
      <dgm:prSet/>
      <dgm:spPr/>
      <dgm:t>
        <a:bodyPr/>
        <a:lstStyle/>
        <a:p>
          <a:endParaRPr lang="en-ZA"/>
        </a:p>
      </dgm:t>
    </dgm:pt>
    <dgm:pt modelId="{BD00F64B-352F-49FF-ACFD-8D5CC2227F70}">
      <dgm:prSet phldrT="[Text]"/>
      <dgm:spPr/>
      <dgm:t>
        <a:bodyPr/>
        <a:lstStyle/>
        <a:p>
          <a:r>
            <a:rPr lang="en-ZA" dirty="0"/>
            <a:t>Flight Transfer</a:t>
          </a:r>
        </a:p>
      </dgm:t>
    </dgm:pt>
    <dgm:pt modelId="{67654C6D-E693-466E-BEA6-539A294672B9}" type="sibTrans" cxnId="{5DBFA242-5C8A-484C-A7FC-21A13C0FBC62}">
      <dgm:prSet/>
      <dgm:spPr/>
      <dgm:t>
        <a:bodyPr/>
        <a:lstStyle/>
        <a:p>
          <a:endParaRPr lang="en-ZA"/>
        </a:p>
      </dgm:t>
    </dgm:pt>
    <dgm:pt modelId="{FBCDBB3A-2BE9-4CBB-B32E-E1F3A9BEA8A7}" type="parTrans" cxnId="{5DBFA242-5C8A-484C-A7FC-21A13C0FBC62}">
      <dgm:prSet/>
      <dgm:spPr/>
      <dgm:t>
        <a:bodyPr/>
        <a:lstStyle/>
        <a:p>
          <a:endParaRPr lang="en-ZA"/>
        </a:p>
      </dgm:t>
    </dgm:pt>
    <dgm:pt modelId="{186C416E-2C7A-4826-A4DE-A7CA4A0CCEDF}">
      <dgm:prSet phldrT="[Text]"/>
      <dgm:spPr/>
      <dgm:t>
        <a:bodyPr/>
        <a:lstStyle/>
        <a:p>
          <a:r>
            <a:rPr lang="en-US" dirty="0"/>
            <a:t>No contact occurs between the electrode wire and the weld pool in flight transfer.</a:t>
          </a:r>
          <a:endParaRPr lang="en-ZA" dirty="0"/>
        </a:p>
      </dgm:t>
    </dgm:pt>
    <dgm:pt modelId="{3E8FA312-8525-497C-A206-E854AE6AFF75}" type="parTrans" cxnId="{27896997-E81B-417C-B0EE-FE1E4A071A42}">
      <dgm:prSet/>
      <dgm:spPr/>
      <dgm:t>
        <a:bodyPr/>
        <a:lstStyle/>
        <a:p>
          <a:endParaRPr lang="en-ZA"/>
        </a:p>
      </dgm:t>
    </dgm:pt>
    <dgm:pt modelId="{BF7EF8EB-1388-4EF9-9641-4CEAEE66E9A7}" type="sibTrans" cxnId="{27896997-E81B-417C-B0EE-FE1E4A071A42}">
      <dgm:prSet/>
      <dgm:spPr/>
      <dgm:t>
        <a:bodyPr/>
        <a:lstStyle/>
        <a:p>
          <a:endParaRPr lang="en-ZA"/>
        </a:p>
      </dgm:t>
    </dgm:pt>
    <dgm:pt modelId="{7AAFB721-35EC-4364-8D8C-20823E581027}">
      <dgm:prSet phldrT="[Text]"/>
      <dgm:spPr/>
      <dgm:t>
        <a:bodyPr/>
        <a:lstStyle/>
        <a:p>
          <a:r>
            <a:rPr lang="en-US" dirty="0"/>
            <a:t>Molten metal from the electrode rotates, forming a rotating spray arc.</a:t>
          </a:r>
          <a:endParaRPr lang="en-ZA" dirty="0"/>
        </a:p>
      </dgm:t>
    </dgm:pt>
    <dgm:pt modelId="{0865ED34-A4F2-4812-A523-8694EFE40D02}" type="parTrans" cxnId="{DB721985-3601-4161-83C6-69A3DB589191}">
      <dgm:prSet/>
      <dgm:spPr/>
      <dgm:t>
        <a:bodyPr/>
        <a:lstStyle/>
        <a:p>
          <a:endParaRPr lang="en-ZA"/>
        </a:p>
      </dgm:t>
    </dgm:pt>
    <dgm:pt modelId="{2E583D27-9D42-4B95-8B14-B3A2713D4897}" type="sibTrans" cxnId="{DB721985-3601-4161-83C6-69A3DB589191}">
      <dgm:prSet/>
      <dgm:spPr/>
      <dgm:t>
        <a:bodyPr/>
        <a:lstStyle/>
        <a:p>
          <a:endParaRPr lang="en-ZA"/>
        </a:p>
      </dgm:t>
    </dgm:pt>
    <dgm:pt modelId="{529827B4-EE69-4489-973C-B6BA6F0FAD0B}">
      <dgm:prSet phldrT="[Text]"/>
      <dgm:spPr/>
      <dgm:t>
        <a:bodyPr/>
        <a:lstStyle/>
        <a:p>
          <a:r>
            <a:rPr lang="en-US" dirty="0"/>
            <a:t>Arc modes are influenced by arc voltage and current levels, allowing changes from short arc to globular arc, projected spray arc, streaming arc, and finally, rotating arc.</a:t>
          </a:r>
          <a:endParaRPr lang="en-ZA" dirty="0"/>
        </a:p>
      </dgm:t>
    </dgm:pt>
    <dgm:pt modelId="{3B0AD22C-F4F0-40E5-A6C1-9F8EC2AFE93F}" type="parTrans" cxnId="{3875CED8-AAE9-442F-8072-958A47006725}">
      <dgm:prSet/>
      <dgm:spPr/>
      <dgm:t>
        <a:bodyPr/>
        <a:lstStyle/>
        <a:p>
          <a:endParaRPr lang="en-ZA"/>
        </a:p>
      </dgm:t>
    </dgm:pt>
    <dgm:pt modelId="{960F1D3F-422A-4FD3-98DA-735ED1268FB0}" type="sibTrans" cxnId="{3875CED8-AAE9-442F-8072-958A47006725}">
      <dgm:prSet/>
      <dgm:spPr/>
      <dgm:t>
        <a:bodyPr/>
        <a:lstStyle/>
        <a:p>
          <a:endParaRPr lang="en-ZA"/>
        </a:p>
      </dgm:t>
    </dgm:pt>
    <dgm:pt modelId="{B8B72FA2-937F-49F4-BE24-5CF8F9A40ACF}" type="pres">
      <dgm:prSet presAssocID="{543E288E-EAFF-4966-8A13-3219D448926C}" presName="Name0" presStyleCnt="0">
        <dgm:presLayoutVars>
          <dgm:dir/>
          <dgm:animLvl val="lvl"/>
          <dgm:resizeHandles val="exact"/>
        </dgm:presLayoutVars>
      </dgm:prSet>
      <dgm:spPr/>
    </dgm:pt>
    <dgm:pt modelId="{95FD5D9F-63C5-460E-B19F-DCBEFAC86916}" type="pres">
      <dgm:prSet presAssocID="{BD312199-F9C3-4334-B8CD-CD593E8A4230}" presName="linNode" presStyleCnt="0"/>
      <dgm:spPr/>
    </dgm:pt>
    <dgm:pt modelId="{908A8123-EE5E-438A-9863-4CC27BE30535}" type="pres">
      <dgm:prSet presAssocID="{BD312199-F9C3-4334-B8CD-CD593E8A4230}" presName="parentText" presStyleLbl="node1" presStyleIdx="0" presStyleCnt="6">
        <dgm:presLayoutVars>
          <dgm:chMax val="1"/>
          <dgm:bulletEnabled val="1"/>
        </dgm:presLayoutVars>
      </dgm:prSet>
      <dgm:spPr/>
    </dgm:pt>
    <dgm:pt modelId="{163A3F5D-EA93-4414-8B7B-656482F4C65A}" type="pres">
      <dgm:prSet presAssocID="{BD312199-F9C3-4334-B8CD-CD593E8A4230}" presName="descendantText" presStyleLbl="alignAccFollowNode1" presStyleIdx="0" presStyleCnt="6">
        <dgm:presLayoutVars>
          <dgm:bulletEnabled val="1"/>
        </dgm:presLayoutVars>
      </dgm:prSet>
      <dgm:spPr/>
    </dgm:pt>
    <dgm:pt modelId="{4527DE7D-25CD-49CF-A5B7-B0742C965E42}" type="pres">
      <dgm:prSet presAssocID="{57AFCF61-F99C-470F-A5B3-3D91AAEA0DD5}" presName="sp" presStyleCnt="0"/>
      <dgm:spPr/>
    </dgm:pt>
    <dgm:pt modelId="{A3418517-D5C8-47CB-B754-4A29BB2538B2}" type="pres">
      <dgm:prSet presAssocID="{BD00F64B-352F-49FF-ACFD-8D5CC2227F70}" presName="linNode" presStyleCnt="0"/>
      <dgm:spPr/>
    </dgm:pt>
    <dgm:pt modelId="{E3D0D0FC-8B2F-4089-8E30-DD078432BFCC}" type="pres">
      <dgm:prSet presAssocID="{BD00F64B-352F-49FF-ACFD-8D5CC2227F70}" presName="parentText" presStyleLbl="node1" presStyleIdx="1" presStyleCnt="6">
        <dgm:presLayoutVars>
          <dgm:chMax val="1"/>
          <dgm:bulletEnabled val="1"/>
        </dgm:presLayoutVars>
      </dgm:prSet>
      <dgm:spPr/>
    </dgm:pt>
    <dgm:pt modelId="{BD449FDE-3FD4-4A99-91D1-A9D5C4290B88}" type="pres">
      <dgm:prSet presAssocID="{BD00F64B-352F-49FF-ACFD-8D5CC2227F70}" presName="descendantText" presStyleLbl="alignAccFollowNode1" presStyleIdx="1" presStyleCnt="6">
        <dgm:presLayoutVars>
          <dgm:bulletEnabled val="1"/>
        </dgm:presLayoutVars>
      </dgm:prSet>
      <dgm:spPr/>
    </dgm:pt>
    <dgm:pt modelId="{38B31B54-93E7-4F15-8C95-D7792EF2911A}" type="pres">
      <dgm:prSet presAssocID="{67654C6D-E693-466E-BEA6-539A294672B9}" presName="sp" presStyleCnt="0"/>
      <dgm:spPr/>
    </dgm:pt>
    <dgm:pt modelId="{243C8905-DA02-43BC-9EF6-798E66B0ABED}" type="pres">
      <dgm:prSet presAssocID="{568E4B68-9D99-4023-867D-26E46665241B}" presName="linNode" presStyleCnt="0"/>
      <dgm:spPr/>
    </dgm:pt>
    <dgm:pt modelId="{BB994D51-D69A-47F0-8E2C-C44640F60BE5}" type="pres">
      <dgm:prSet presAssocID="{568E4B68-9D99-4023-867D-26E46665241B}" presName="parentText" presStyleLbl="node1" presStyleIdx="2" presStyleCnt="6">
        <dgm:presLayoutVars>
          <dgm:chMax val="1"/>
          <dgm:bulletEnabled val="1"/>
        </dgm:presLayoutVars>
      </dgm:prSet>
      <dgm:spPr/>
    </dgm:pt>
    <dgm:pt modelId="{A1B2C57B-CF10-4DAD-A968-45DC4D9D9FE3}" type="pres">
      <dgm:prSet presAssocID="{568E4B68-9D99-4023-867D-26E46665241B}" presName="descendantText" presStyleLbl="alignAccFollowNode1" presStyleIdx="2" presStyleCnt="6">
        <dgm:presLayoutVars>
          <dgm:bulletEnabled val="1"/>
        </dgm:presLayoutVars>
      </dgm:prSet>
      <dgm:spPr/>
    </dgm:pt>
    <dgm:pt modelId="{4F23EB16-D660-478A-8F6D-04A053F5EB22}" type="pres">
      <dgm:prSet presAssocID="{EE899ECD-1C4E-4859-8C95-B3915EA99095}" presName="sp" presStyleCnt="0"/>
      <dgm:spPr/>
    </dgm:pt>
    <dgm:pt modelId="{B03C6A0B-CCE3-443F-8A68-D8D4DBF6DA44}" type="pres">
      <dgm:prSet presAssocID="{8CECE995-B8C4-4291-AD1C-F307ECE73C88}" presName="linNode" presStyleCnt="0"/>
      <dgm:spPr/>
    </dgm:pt>
    <dgm:pt modelId="{CEA73B62-52EA-45A2-AF6D-9DD772BEAC8C}" type="pres">
      <dgm:prSet presAssocID="{8CECE995-B8C4-4291-AD1C-F307ECE73C88}" presName="parentText" presStyleLbl="node1" presStyleIdx="3" presStyleCnt="6">
        <dgm:presLayoutVars>
          <dgm:chMax val="1"/>
          <dgm:bulletEnabled val="1"/>
        </dgm:presLayoutVars>
      </dgm:prSet>
      <dgm:spPr/>
    </dgm:pt>
    <dgm:pt modelId="{55000225-4FC2-409C-BBB1-B27E459A2230}" type="pres">
      <dgm:prSet presAssocID="{8CECE995-B8C4-4291-AD1C-F307ECE73C88}" presName="descendantText" presStyleLbl="alignAccFollowNode1" presStyleIdx="3" presStyleCnt="6">
        <dgm:presLayoutVars>
          <dgm:bulletEnabled val="1"/>
        </dgm:presLayoutVars>
      </dgm:prSet>
      <dgm:spPr/>
    </dgm:pt>
    <dgm:pt modelId="{4F86D0DE-1D46-41EC-9BE1-15FD9D4FD69F}" type="pres">
      <dgm:prSet presAssocID="{2BA8FC1B-0CA4-42CB-9BDC-298CCC5FC056}" presName="sp" presStyleCnt="0"/>
      <dgm:spPr/>
    </dgm:pt>
    <dgm:pt modelId="{10A67A15-18A8-46B4-A295-FABDA8F435EB}" type="pres">
      <dgm:prSet presAssocID="{D23394D1-8652-4455-897E-5595877C24D1}" presName="linNode" presStyleCnt="0"/>
      <dgm:spPr/>
    </dgm:pt>
    <dgm:pt modelId="{512B8889-1E26-494F-B380-B3926CBA760B}" type="pres">
      <dgm:prSet presAssocID="{D23394D1-8652-4455-897E-5595877C24D1}" presName="parentText" presStyleLbl="node1" presStyleIdx="4" presStyleCnt="6">
        <dgm:presLayoutVars>
          <dgm:chMax val="1"/>
          <dgm:bulletEnabled val="1"/>
        </dgm:presLayoutVars>
      </dgm:prSet>
      <dgm:spPr/>
    </dgm:pt>
    <dgm:pt modelId="{45F3EE63-2999-43C8-84B2-2005891CCBAB}" type="pres">
      <dgm:prSet presAssocID="{D23394D1-8652-4455-897E-5595877C24D1}" presName="descendantText" presStyleLbl="alignAccFollowNode1" presStyleIdx="4" presStyleCnt="6">
        <dgm:presLayoutVars>
          <dgm:bulletEnabled val="1"/>
        </dgm:presLayoutVars>
      </dgm:prSet>
      <dgm:spPr/>
    </dgm:pt>
    <dgm:pt modelId="{A381DC5B-8352-4ECD-B244-803B4086B501}" type="pres">
      <dgm:prSet presAssocID="{014D12E5-DDEF-403C-88B5-7109537DBA07}" presName="sp" presStyleCnt="0"/>
      <dgm:spPr/>
    </dgm:pt>
    <dgm:pt modelId="{6773CC1A-87D9-41CB-9A78-02ECDA4A5467}" type="pres">
      <dgm:prSet presAssocID="{F5059886-BB91-4310-9014-DB7E6F9C8018}" presName="linNode" presStyleCnt="0"/>
      <dgm:spPr/>
    </dgm:pt>
    <dgm:pt modelId="{1751226E-508C-4CE4-9F0A-9BF542C9601A}" type="pres">
      <dgm:prSet presAssocID="{F5059886-BB91-4310-9014-DB7E6F9C8018}" presName="parentText" presStyleLbl="node1" presStyleIdx="5" presStyleCnt="6">
        <dgm:presLayoutVars>
          <dgm:chMax val="1"/>
          <dgm:bulletEnabled val="1"/>
        </dgm:presLayoutVars>
      </dgm:prSet>
      <dgm:spPr/>
    </dgm:pt>
    <dgm:pt modelId="{63BB120C-CE14-49A6-A484-289353EFF14A}" type="pres">
      <dgm:prSet presAssocID="{F5059886-BB91-4310-9014-DB7E6F9C8018}" presName="descendantText" presStyleLbl="alignAccFollowNode1" presStyleIdx="5" presStyleCnt="6">
        <dgm:presLayoutVars>
          <dgm:bulletEnabled val="1"/>
        </dgm:presLayoutVars>
      </dgm:prSet>
      <dgm:spPr/>
    </dgm:pt>
  </dgm:ptLst>
  <dgm:cxnLst>
    <dgm:cxn modelId="{36439C07-AD8A-4207-8E21-47F976124D7D}" type="presOf" srcId="{543E288E-EAFF-4966-8A13-3219D448926C}" destId="{B8B72FA2-937F-49F4-BE24-5CF8F9A40ACF}" srcOrd="0" destOrd="0" presId="urn:microsoft.com/office/officeart/2005/8/layout/vList5"/>
    <dgm:cxn modelId="{7A1B5D1E-C7C0-44C3-ADAF-B9A1E8CB5878}" srcId="{543E288E-EAFF-4966-8A13-3219D448926C}" destId="{D23394D1-8652-4455-897E-5595877C24D1}" srcOrd="4" destOrd="0" parTransId="{81358024-5015-49E2-B9BC-9DE296EC801C}" sibTransId="{014D12E5-DDEF-403C-88B5-7109537DBA07}"/>
    <dgm:cxn modelId="{72E2283D-C33A-42C6-B0EF-90EEB143C171}" type="presOf" srcId="{A52DBE20-FD3A-4494-94D3-62972B61DAD9}" destId="{163A3F5D-EA93-4414-8B7B-656482F4C65A}" srcOrd="0" destOrd="0" presId="urn:microsoft.com/office/officeart/2005/8/layout/vList5"/>
    <dgm:cxn modelId="{5DBFA242-5C8A-484C-A7FC-21A13C0FBC62}" srcId="{543E288E-EAFF-4966-8A13-3219D448926C}" destId="{BD00F64B-352F-49FF-ACFD-8D5CC2227F70}" srcOrd="1" destOrd="0" parTransId="{FBCDBB3A-2BE9-4CBB-B32E-E1F3A9BEA8A7}" sibTransId="{67654C6D-E693-466E-BEA6-539A294672B9}"/>
    <dgm:cxn modelId="{770BB563-4DE1-4FD5-B887-C435B635918F}" srcId="{543E288E-EAFF-4966-8A13-3219D448926C}" destId="{BD312199-F9C3-4334-B8CD-CD593E8A4230}" srcOrd="0" destOrd="0" parTransId="{2ED9DE11-9630-4D04-AA32-FC9A9ED7B46D}" sibTransId="{57AFCF61-F99C-470F-A5B3-3D91AAEA0DD5}"/>
    <dgm:cxn modelId="{809ED546-C579-4AAA-9EB9-DE9196813388}" srcId="{543E288E-EAFF-4966-8A13-3219D448926C}" destId="{F5059886-BB91-4310-9014-DB7E6F9C8018}" srcOrd="5" destOrd="0" parTransId="{127AE77D-448C-40BB-9803-D9314D90B71E}" sibTransId="{247A8DFC-0ABD-4BE4-B3E2-893871E87D8C}"/>
    <dgm:cxn modelId="{F477BD51-6356-4743-AC83-36133DA6E1A5}" type="presOf" srcId="{F5059886-BB91-4310-9014-DB7E6F9C8018}" destId="{1751226E-508C-4CE4-9F0A-9BF542C9601A}" srcOrd="0" destOrd="0" presId="urn:microsoft.com/office/officeart/2005/8/layout/vList5"/>
    <dgm:cxn modelId="{D8FE8F74-39C6-476B-8F39-1BD1B73590DF}" type="presOf" srcId="{40D66FF2-4598-4BB4-8E25-C2DA4B8A9C98}" destId="{A1B2C57B-CF10-4DAD-A968-45DC4D9D9FE3}" srcOrd="0" destOrd="0" presId="urn:microsoft.com/office/officeart/2005/8/layout/vList5"/>
    <dgm:cxn modelId="{7FD77D76-7456-4FFF-9A8E-F48DB9A8C880}" type="presOf" srcId="{186C416E-2C7A-4826-A4DE-A7CA4A0CCEDF}" destId="{BD449FDE-3FD4-4A99-91D1-A9D5C4290B88}" srcOrd="0" destOrd="0" presId="urn:microsoft.com/office/officeart/2005/8/layout/vList5"/>
    <dgm:cxn modelId="{C4725978-9CC6-4168-86DA-2ED3DD14024D}" type="presOf" srcId="{7AAFB721-35EC-4364-8D8C-20823E581027}" destId="{55000225-4FC2-409C-BBB1-B27E459A2230}" srcOrd="0" destOrd="0" presId="urn:microsoft.com/office/officeart/2005/8/layout/vList5"/>
    <dgm:cxn modelId="{5FD4F478-942E-435B-88D2-B354F3864441}" type="presOf" srcId="{568E4B68-9D99-4023-867D-26E46665241B}" destId="{BB994D51-D69A-47F0-8E2C-C44640F60BE5}" srcOrd="0" destOrd="0" presId="urn:microsoft.com/office/officeart/2005/8/layout/vList5"/>
    <dgm:cxn modelId="{93ED485A-DDA6-41E9-91C9-D0545F9B7162}" srcId="{543E288E-EAFF-4966-8A13-3219D448926C}" destId="{8CECE995-B8C4-4291-AD1C-F307ECE73C88}" srcOrd="3" destOrd="0" parTransId="{A752E1BB-5F57-4741-A3E6-B02A3EE04B34}" sibTransId="{2BA8FC1B-0CA4-42CB-9BDC-298CCC5FC056}"/>
    <dgm:cxn modelId="{DB721985-3601-4161-83C6-69A3DB589191}" srcId="{8CECE995-B8C4-4291-AD1C-F307ECE73C88}" destId="{7AAFB721-35EC-4364-8D8C-20823E581027}" srcOrd="0" destOrd="0" parTransId="{0865ED34-A4F2-4812-A523-8694EFE40D02}" sibTransId="{2E583D27-9D42-4B95-8B14-B3A2713D4897}"/>
    <dgm:cxn modelId="{45BEF38A-7063-47FB-900D-CE77CE698B70}" srcId="{543E288E-EAFF-4966-8A13-3219D448926C}" destId="{568E4B68-9D99-4023-867D-26E46665241B}" srcOrd="2" destOrd="0" parTransId="{7679B853-8166-46B0-88FF-0C96E31217C8}" sibTransId="{EE899ECD-1C4E-4859-8C95-B3915EA99095}"/>
    <dgm:cxn modelId="{1619558B-1E2C-4CD1-B723-7DE977ACB68E}" type="presOf" srcId="{8CECE995-B8C4-4291-AD1C-F307ECE73C88}" destId="{CEA73B62-52EA-45A2-AF6D-9DD772BEAC8C}" srcOrd="0" destOrd="0" presId="urn:microsoft.com/office/officeart/2005/8/layout/vList5"/>
    <dgm:cxn modelId="{D6C5C28D-3069-4DD1-9636-C2484F1FB3F5}" type="presOf" srcId="{FD9E8B39-B046-4ABF-9164-915B0F1FB3CF}" destId="{45F3EE63-2999-43C8-84B2-2005891CCBAB}" srcOrd="0" destOrd="0" presId="urn:microsoft.com/office/officeart/2005/8/layout/vList5"/>
    <dgm:cxn modelId="{27896997-E81B-417C-B0EE-FE1E4A071A42}" srcId="{BD00F64B-352F-49FF-ACFD-8D5CC2227F70}" destId="{186C416E-2C7A-4826-A4DE-A7CA4A0CCEDF}" srcOrd="0" destOrd="0" parTransId="{3E8FA312-8525-497C-A206-E854AE6AFF75}" sibTransId="{BF7EF8EB-1388-4EF9-9641-4CEAEE66E9A7}"/>
    <dgm:cxn modelId="{C8D7F4AB-B82D-45ED-8CFD-16C595804E87}" type="presOf" srcId="{BD00F64B-352F-49FF-ACFD-8D5CC2227F70}" destId="{E3D0D0FC-8B2F-4089-8E30-DD078432BFCC}" srcOrd="0" destOrd="0" presId="urn:microsoft.com/office/officeart/2005/8/layout/vList5"/>
    <dgm:cxn modelId="{C44D89B3-9453-4A68-A2B4-A840A444FE5C}" type="presOf" srcId="{BD312199-F9C3-4334-B8CD-CD593E8A4230}" destId="{908A8123-EE5E-438A-9863-4CC27BE30535}" srcOrd="0" destOrd="0" presId="urn:microsoft.com/office/officeart/2005/8/layout/vList5"/>
    <dgm:cxn modelId="{A93D0DB7-92A4-49E0-9388-EA2B650DAA5C}" srcId="{568E4B68-9D99-4023-867D-26E46665241B}" destId="{40D66FF2-4598-4BB4-8E25-C2DA4B8A9C98}" srcOrd="0" destOrd="0" parTransId="{BCC0BE2C-A927-4A46-98FB-A08C95C6C579}" sibTransId="{3CE2756A-BB8D-41D9-8EDF-69DB063A2BC6}"/>
    <dgm:cxn modelId="{C44E97C4-128C-47C3-B32B-F68B6D2696EA}" srcId="{D23394D1-8652-4455-897E-5595877C24D1}" destId="{FD9E8B39-B046-4ABF-9164-915B0F1FB3CF}" srcOrd="0" destOrd="0" parTransId="{E8187D27-3745-4D1D-96C7-42906B868067}" sibTransId="{EA586195-1F69-4222-BE49-B8F8FA5FA8A5}"/>
    <dgm:cxn modelId="{EEC605C8-ECBD-4A35-967C-B4EDA625AE00}" type="presOf" srcId="{D23394D1-8652-4455-897E-5595877C24D1}" destId="{512B8889-1E26-494F-B380-B3926CBA760B}" srcOrd="0" destOrd="0" presId="urn:microsoft.com/office/officeart/2005/8/layout/vList5"/>
    <dgm:cxn modelId="{111C48CD-DB81-4579-94E2-7A9ACDA453EA}" type="presOf" srcId="{529827B4-EE69-4489-973C-B6BA6F0FAD0B}" destId="{63BB120C-CE14-49A6-A484-289353EFF14A}" srcOrd="0" destOrd="0" presId="urn:microsoft.com/office/officeart/2005/8/layout/vList5"/>
    <dgm:cxn modelId="{4206D8D6-71A5-4179-A241-70196C9034C6}" srcId="{BD312199-F9C3-4334-B8CD-CD593E8A4230}" destId="{A52DBE20-FD3A-4494-94D3-62972B61DAD9}" srcOrd="0" destOrd="0" parTransId="{8493F4C0-A0B3-4A94-8BC2-D2962B4E5E9A}" sibTransId="{990A9163-3D3B-4AEC-9E5D-BBFC2EC635A4}"/>
    <dgm:cxn modelId="{3875CED8-AAE9-442F-8072-958A47006725}" srcId="{F5059886-BB91-4310-9014-DB7E6F9C8018}" destId="{529827B4-EE69-4489-973C-B6BA6F0FAD0B}" srcOrd="0" destOrd="0" parTransId="{3B0AD22C-F4F0-40E5-A6C1-9F8EC2AFE93F}" sibTransId="{960F1D3F-422A-4FD3-98DA-735ED1268FB0}"/>
    <dgm:cxn modelId="{BA34D265-CCF1-4531-94F0-98A56700B204}" type="presParOf" srcId="{B8B72FA2-937F-49F4-BE24-5CF8F9A40ACF}" destId="{95FD5D9F-63C5-460E-B19F-DCBEFAC86916}" srcOrd="0" destOrd="0" presId="urn:microsoft.com/office/officeart/2005/8/layout/vList5"/>
    <dgm:cxn modelId="{8DAF434E-4206-47B0-B320-695C00F71631}" type="presParOf" srcId="{95FD5D9F-63C5-460E-B19F-DCBEFAC86916}" destId="{908A8123-EE5E-438A-9863-4CC27BE30535}" srcOrd="0" destOrd="0" presId="urn:microsoft.com/office/officeart/2005/8/layout/vList5"/>
    <dgm:cxn modelId="{E3442BBA-75EF-4BE0-9A38-D93DE461A1C4}" type="presParOf" srcId="{95FD5D9F-63C5-460E-B19F-DCBEFAC86916}" destId="{163A3F5D-EA93-4414-8B7B-656482F4C65A}" srcOrd="1" destOrd="0" presId="urn:microsoft.com/office/officeart/2005/8/layout/vList5"/>
    <dgm:cxn modelId="{D1F38D7A-17FB-4831-8191-DB4D48FB2B69}" type="presParOf" srcId="{B8B72FA2-937F-49F4-BE24-5CF8F9A40ACF}" destId="{4527DE7D-25CD-49CF-A5B7-B0742C965E42}" srcOrd="1" destOrd="0" presId="urn:microsoft.com/office/officeart/2005/8/layout/vList5"/>
    <dgm:cxn modelId="{6A58CA71-3F01-45EA-807E-CCAAF35AC453}" type="presParOf" srcId="{B8B72FA2-937F-49F4-BE24-5CF8F9A40ACF}" destId="{A3418517-D5C8-47CB-B754-4A29BB2538B2}" srcOrd="2" destOrd="0" presId="urn:microsoft.com/office/officeart/2005/8/layout/vList5"/>
    <dgm:cxn modelId="{DAD78966-F95C-45B8-B099-6E11BE6271A8}" type="presParOf" srcId="{A3418517-D5C8-47CB-B754-4A29BB2538B2}" destId="{E3D0D0FC-8B2F-4089-8E30-DD078432BFCC}" srcOrd="0" destOrd="0" presId="urn:microsoft.com/office/officeart/2005/8/layout/vList5"/>
    <dgm:cxn modelId="{0AA1E2D0-336C-46E0-B90E-6E6A345472D4}" type="presParOf" srcId="{A3418517-D5C8-47CB-B754-4A29BB2538B2}" destId="{BD449FDE-3FD4-4A99-91D1-A9D5C4290B88}" srcOrd="1" destOrd="0" presId="urn:microsoft.com/office/officeart/2005/8/layout/vList5"/>
    <dgm:cxn modelId="{338EF8B7-FB1B-4237-BE91-F3D1E1862932}" type="presParOf" srcId="{B8B72FA2-937F-49F4-BE24-5CF8F9A40ACF}" destId="{38B31B54-93E7-4F15-8C95-D7792EF2911A}" srcOrd="3" destOrd="0" presId="urn:microsoft.com/office/officeart/2005/8/layout/vList5"/>
    <dgm:cxn modelId="{41395E24-39F8-4286-B69E-394C8CF99AD6}" type="presParOf" srcId="{B8B72FA2-937F-49F4-BE24-5CF8F9A40ACF}" destId="{243C8905-DA02-43BC-9EF6-798E66B0ABED}" srcOrd="4" destOrd="0" presId="urn:microsoft.com/office/officeart/2005/8/layout/vList5"/>
    <dgm:cxn modelId="{9AE18347-BDF8-4C35-8754-9EF535994B99}" type="presParOf" srcId="{243C8905-DA02-43BC-9EF6-798E66B0ABED}" destId="{BB994D51-D69A-47F0-8E2C-C44640F60BE5}" srcOrd="0" destOrd="0" presId="urn:microsoft.com/office/officeart/2005/8/layout/vList5"/>
    <dgm:cxn modelId="{E9CEB233-B613-41AD-897D-4786E98BB117}" type="presParOf" srcId="{243C8905-DA02-43BC-9EF6-798E66B0ABED}" destId="{A1B2C57B-CF10-4DAD-A968-45DC4D9D9FE3}" srcOrd="1" destOrd="0" presId="urn:microsoft.com/office/officeart/2005/8/layout/vList5"/>
    <dgm:cxn modelId="{7721F432-9EFA-4832-9F2C-CBBBC600F82C}" type="presParOf" srcId="{B8B72FA2-937F-49F4-BE24-5CF8F9A40ACF}" destId="{4F23EB16-D660-478A-8F6D-04A053F5EB22}" srcOrd="5" destOrd="0" presId="urn:microsoft.com/office/officeart/2005/8/layout/vList5"/>
    <dgm:cxn modelId="{5B1F338B-BD9A-4351-8266-2FC964DD3A4D}" type="presParOf" srcId="{B8B72FA2-937F-49F4-BE24-5CF8F9A40ACF}" destId="{B03C6A0B-CCE3-443F-8A68-D8D4DBF6DA44}" srcOrd="6" destOrd="0" presId="urn:microsoft.com/office/officeart/2005/8/layout/vList5"/>
    <dgm:cxn modelId="{5A2F8F0E-E54E-481F-A4EF-76D86F46FE15}" type="presParOf" srcId="{B03C6A0B-CCE3-443F-8A68-D8D4DBF6DA44}" destId="{CEA73B62-52EA-45A2-AF6D-9DD772BEAC8C}" srcOrd="0" destOrd="0" presId="urn:microsoft.com/office/officeart/2005/8/layout/vList5"/>
    <dgm:cxn modelId="{42159DAF-F9AD-4A1E-A875-24BA82C5DDC0}" type="presParOf" srcId="{B03C6A0B-CCE3-443F-8A68-D8D4DBF6DA44}" destId="{55000225-4FC2-409C-BBB1-B27E459A2230}" srcOrd="1" destOrd="0" presId="urn:microsoft.com/office/officeart/2005/8/layout/vList5"/>
    <dgm:cxn modelId="{11C6878F-2395-4A8E-A27E-F903FC9B2E03}" type="presParOf" srcId="{B8B72FA2-937F-49F4-BE24-5CF8F9A40ACF}" destId="{4F86D0DE-1D46-41EC-9BE1-15FD9D4FD69F}" srcOrd="7" destOrd="0" presId="urn:microsoft.com/office/officeart/2005/8/layout/vList5"/>
    <dgm:cxn modelId="{FD7FD3E7-4DC6-4008-A351-9F67E3766DB4}" type="presParOf" srcId="{B8B72FA2-937F-49F4-BE24-5CF8F9A40ACF}" destId="{10A67A15-18A8-46B4-A295-FABDA8F435EB}" srcOrd="8" destOrd="0" presId="urn:microsoft.com/office/officeart/2005/8/layout/vList5"/>
    <dgm:cxn modelId="{708797A6-6724-4414-AB22-F1BB2D7E2EF2}" type="presParOf" srcId="{10A67A15-18A8-46B4-A295-FABDA8F435EB}" destId="{512B8889-1E26-494F-B380-B3926CBA760B}" srcOrd="0" destOrd="0" presId="urn:microsoft.com/office/officeart/2005/8/layout/vList5"/>
    <dgm:cxn modelId="{1730AAB0-8B53-46FF-8D85-0A05173A5A43}" type="presParOf" srcId="{10A67A15-18A8-46B4-A295-FABDA8F435EB}" destId="{45F3EE63-2999-43C8-84B2-2005891CCBAB}" srcOrd="1" destOrd="0" presId="urn:microsoft.com/office/officeart/2005/8/layout/vList5"/>
    <dgm:cxn modelId="{0ED1A773-17AB-41E8-8613-41DAB130898E}" type="presParOf" srcId="{B8B72FA2-937F-49F4-BE24-5CF8F9A40ACF}" destId="{A381DC5B-8352-4ECD-B244-803B4086B501}" srcOrd="9" destOrd="0" presId="urn:microsoft.com/office/officeart/2005/8/layout/vList5"/>
    <dgm:cxn modelId="{CC37EB6F-5E9F-473B-B3C5-5C0B9680F4DF}" type="presParOf" srcId="{B8B72FA2-937F-49F4-BE24-5CF8F9A40ACF}" destId="{6773CC1A-87D9-41CB-9A78-02ECDA4A5467}" srcOrd="10" destOrd="0" presId="urn:microsoft.com/office/officeart/2005/8/layout/vList5"/>
    <dgm:cxn modelId="{D17E24F4-2519-4AE9-A364-301E4A6342E6}" type="presParOf" srcId="{6773CC1A-87D9-41CB-9A78-02ECDA4A5467}" destId="{1751226E-508C-4CE4-9F0A-9BF542C9601A}" srcOrd="0" destOrd="0" presId="urn:microsoft.com/office/officeart/2005/8/layout/vList5"/>
    <dgm:cxn modelId="{E8611DC6-16B2-4273-82D8-6AD6377DB109}" type="presParOf" srcId="{6773CC1A-87D9-41CB-9A78-02ECDA4A5467}" destId="{63BB120C-CE14-49A6-A484-289353EFF1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0AD898-1AA2-4590-ABB1-E1AA1A60065D}" type="doc">
      <dgm:prSet loTypeId="urn:microsoft.com/office/officeart/2005/8/layout/default" loCatId="list" qsTypeId="urn:microsoft.com/office/officeart/2005/8/quickstyle/3d2" qsCatId="3D" csTypeId="urn:microsoft.com/office/officeart/2005/8/colors/accent2_1" csCatId="accent2" phldr="1"/>
      <dgm:spPr/>
      <dgm:t>
        <a:bodyPr/>
        <a:lstStyle/>
        <a:p>
          <a:endParaRPr lang="en-ZA"/>
        </a:p>
      </dgm:t>
    </dgm:pt>
    <dgm:pt modelId="{9E642A86-FE6E-4395-81CD-083A146AC752}">
      <dgm:prSet phldrT="[Text]"/>
      <dgm:spPr/>
      <dgm:t>
        <a:bodyPr/>
        <a:lstStyle/>
        <a:p>
          <a:r>
            <a:rPr lang="en-US" dirty="0"/>
            <a:t>If a direct current power supply is used and the workpiece is connected to the positive terminal is called DCEN. On the other hand, if the parent material is connected to the negative terminal of the direct power supply is called DCEP.</a:t>
          </a:r>
          <a:endParaRPr lang="en-ZA" dirty="0"/>
        </a:p>
      </dgm:t>
    </dgm:pt>
    <dgm:pt modelId="{1060E3EC-0E07-4371-9CA2-0FC921EED5B5}" type="parTrans" cxnId="{A96829A3-A163-4006-AEA6-4E1313036CC6}">
      <dgm:prSet/>
      <dgm:spPr/>
      <dgm:t>
        <a:bodyPr/>
        <a:lstStyle/>
        <a:p>
          <a:endParaRPr lang="en-ZA"/>
        </a:p>
      </dgm:t>
    </dgm:pt>
    <dgm:pt modelId="{C99855C9-6D90-49DD-A21C-DD65E38704D9}" type="sibTrans" cxnId="{A96829A3-A163-4006-AEA6-4E1313036CC6}">
      <dgm:prSet/>
      <dgm:spPr/>
      <dgm:t>
        <a:bodyPr/>
        <a:lstStyle/>
        <a:p>
          <a:endParaRPr lang="en-ZA"/>
        </a:p>
      </dgm:t>
    </dgm:pt>
    <dgm:pt modelId="{8AD2CDAB-28C9-4818-8C4B-7165700D7E28}">
      <dgm:prSet phldrT="[Text]"/>
      <dgm:spPr/>
      <dgm:t>
        <a:bodyPr/>
        <a:lstStyle/>
        <a:p>
          <a:r>
            <a:rPr lang="en-US" dirty="0"/>
            <a:t>If an alternating current power supply is used the polarity is referred to as AC. Due to the direction of electron movement 70% of the heat in DCEN is directed to the workpiece and 30% of the heat is directed to the electrode and vice versa when DCEP is used. </a:t>
          </a:r>
          <a:endParaRPr lang="en-ZA" dirty="0"/>
        </a:p>
      </dgm:t>
    </dgm:pt>
    <dgm:pt modelId="{58515781-E2D4-43B3-A7AF-94FF7CDAAFB1}" type="parTrans" cxnId="{0468C83A-19BE-4DC4-A55D-B365A787765F}">
      <dgm:prSet/>
      <dgm:spPr/>
      <dgm:t>
        <a:bodyPr/>
        <a:lstStyle/>
        <a:p>
          <a:endParaRPr lang="en-ZA"/>
        </a:p>
      </dgm:t>
    </dgm:pt>
    <dgm:pt modelId="{A24C9AA7-5C79-473F-9735-1D5F5DCEDA7E}" type="sibTrans" cxnId="{0468C83A-19BE-4DC4-A55D-B365A787765F}">
      <dgm:prSet/>
      <dgm:spPr/>
      <dgm:t>
        <a:bodyPr/>
        <a:lstStyle/>
        <a:p>
          <a:endParaRPr lang="en-ZA"/>
        </a:p>
      </dgm:t>
    </dgm:pt>
    <dgm:pt modelId="{5ED53770-B02D-4607-956C-7B9CFFC9E841}">
      <dgm:prSet phldrT="[Text]"/>
      <dgm:spPr/>
      <dgm:t>
        <a:bodyPr/>
        <a:lstStyle/>
        <a:p>
          <a:r>
            <a:rPr lang="en-US" dirty="0"/>
            <a:t>This results in narrow and deep weld pool in case of DCEN polarity due to high energy in the parent metal. The arc forces the droplets away from the workpiece due to the low rate of electron emission from the negative electrode.</a:t>
          </a:r>
          <a:endParaRPr lang="en-ZA" dirty="0"/>
        </a:p>
      </dgm:t>
    </dgm:pt>
    <dgm:pt modelId="{A6F89FAF-5AB0-4D26-82FA-34915ED4AC1D}" type="parTrans" cxnId="{73EFEA66-4ADA-4887-B051-0B90B2B3B90A}">
      <dgm:prSet/>
      <dgm:spPr/>
      <dgm:t>
        <a:bodyPr/>
        <a:lstStyle/>
        <a:p>
          <a:endParaRPr lang="en-ZA"/>
        </a:p>
      </dgm:t>
    </dgm:pt>
    <dgm:pt modelId="{72CAE2B8-4633-46B3-ABBF-33D5E2BC6E46}" type="sibTrans" cxnId="{73EFEA66-4ADA-4887-B051-0B90B2B3B90A}">
      <dgm:prSet/>
      <dgm:spPr/>
      <dgm:t>
        <a:bodyPr/>
        <a:lstStyle/>
        <a:p>
          <a:endParaRPr lang="en-ZA"/>
        </a:p>
      </dgm:t>
    </dgm:pt>
    <dgm:pt modelId="{3462B40C-6185-40DA-8325-7C3584CFEAED}">
      <dgm:prSet phldrT="[Text]"/>
      <dgm:spPr/>
      <dgm:t>
        <a:bodyPr/>
        <a:lstStyle/>
        <a:p>
          <a:r>
            <a:rPr lang="en-US" dirty="0"/>
            <a:t>For a DCEP, weld pool is shallow. This method can be used to clean the surface of the workpiece by knocking off oxide films by the positive ions of the shielding gas. DCEP produces rapid heating and degradation of electrode tip because the anode is more heated </a:t>
          </a:r>
          <a:r>
            <a:rPr lang="en-ZA" dirty="0"/>
            <a:t>than cathode. </a:t>
          </a:r>
        </a:p>
      </dgm:t>
    </dgm:pt>
    <dgm:pt modelId="{07AA83D8-1754-4172-BA11-9CAAAFB210A7}" type="parTrans" cxnId="{2184E565-3230-4BCA-9F9E-2BB4AA00151D}">
      <dgm:prSet/>
      <dgm:spPr/>
      <dgm:t>
        <a:bodyPr/>
        <a:lstStyle/>
        <a:p>
          <a:endParaRPr lang="en-ZA"/>
        </a:p>
      </dgm:t>
    </dgm:pt>
    <dgm:pt modelId="{099F8E7C-2F68-48C7-8069-00AC3D719EE0}" type="sibTrans" cxnId="{2184E565-3230-4BCA-9F9E-2BB4AA00151D}">
      <dgm:prSet/>
      <dgm:spPr/>
      <dgm:t>
        <a:bodyPr/>
        <a:lstStyle/>
        <a:p>
          <a:endParaRPr lang="en-ZA"/>
        </a:p>
      </dgm:t>
    </dgm:pt>
    <dgm:pt modelId="{23D24106-6A99-4446-BCFB-5C7F29C788DB}">
      <dgm:prSet phldrT="[Text]"/>
      <dgm:spPr/>
      <dgm:t>
        <a:bodyPr/>
        <a:lstStyle/>
        <a:p>
          <a:r>
            <a:rPr lang="en-US" dirty="0"/>
            <a:t>In case of AC polarity 50% of heat is directed towards the workpiece and the other 50% of the heat is directed to electrode. The AC polarity provides reasonably good penetration of the weld pool and oxide cleaning as shown in Figure.</a:t>
          </a:r>
          <a:endParaRPr lang="en-ZA" dirty="0"/>
        </a:p>
      </dgm:t>
    </dgm:pt>
    <dgm:pt modelId="{E1373877-D473-4081-AB5B-6558A3A51589}" type="parTrans" cxnId="{05AC0CD1-31E5-4098-B6F2-1442046ED9D5}">
      <dgm:prSet/>
      <dgm:spPr/>
      <dgm:t>
        <a:bodyPr/>
        <a:lstStyle/>
        <a:p>
          <a:endParaRPr lang="en-ZA"/>
        </a:p>
      </dgm:t>
    </dgm:pt>
    <dgm:pt modelId="{414C78C6-D607-4D12-B990-C791F1B92596}" type="sibTrans" cxnId="{05AC0CD1-31E5-4098-B6F2-1442046ED9D5}">
      <dgm:prSet/>
      <dgm:spPr/>
      <dgm:t>
        <a:bodyPr/>
        <a:lstStyle/>
        <a:p>
          <a:endParaRPr lang="en-ZA"/>
        </a:p>
      </dgm:t>
    </dgm:pt>
    <dgm:pt modelId="{83B207FA-25FB-4748-A9E1-39BF39E5532B}" type="pres">
      <dgm:prSet presAssocID="{BE0AD898-1AA2-4590-ABB1-E1AA1A60065D}" presName="diagram" presStyleCnt="0">
        <dgm:presLayoutVars>
          <dgm:dir/>
          <dgm:resizeHandles val="exact"/>
        </dgm:presLayoutVars>
      </dgm:prSet>
      <dgm:spPr/>
    </dgm:pt>
    <dgm:pt modelId="{71B85C9B-F07C-447E-84A1-56B0521657A5}" type="pres">
      <dgm:prSet presAssocID="{9E642A86-FE6E-4395-81CD-083A146AC752}" presName="node" presStyleLbl="node1" presStyleIdx="0" presStyleCnt="5" custScaleY="148226">
        <dgm:presLayoutVars>
          <dgm:bulletEnabled val="1"/>
        </dgm:presLayoutVars>
      </dgm:prSet>
      <dgm:spPr/>
    </dgm:pt>
    <dgm:pt modelId="{3871A252-7DBD-4CFB-B606-7B3A36C664C6}" type="pres">
      <dgm:prSet presAssocID="{C99855C9-6D90-49DD-A21C-DD65E38704D9}" presName="sibTrans" presStyleCnt="0"/>
      <dgm:spPr/>
    </dgm:pt>
    <dgm:pt modelId="{9B2980D5-5F6E-4295-A683-879B14BC6427}" type="pres">
      <dgm:prSet presAssocID="{8AD2CDAB-28C9-4818-8C4B-7165700D7E28}" presName="node" presStyleLbl="node1" presStyleIdx="1" presStyleCnt="5" custScaleY="151329" custLinFactNeighborX="-6097" custLinFactNeighborY="0">
        <dgm:presLayoutVars>
          <dgm:bulletEnabled val="1"/>
        </dgm:presLayoutVars>
      </dgm:prSet>
      <dgm:spPr/>
    </dgm:pt>
    <dgm:pt modelId="{67D257F2-DA1C-4F0E-894D-6863E9FA4696}" type="pres">
      <dgm:prSet presAssocID="{A24C9AA7-5C79-473F-9735-1D5F5DCEDA7E}" presName="sibTrans" presStyleCnt="0"/>
      <dgm:spPr/>
    </dgm:pt>
    <dgm:pt modelId="{091CD732-EFA6-4C55-BA48-3D2F4E24EEEC}" type="pres">
      <dgm:prSet presAssocID="{5ED53770-B02D-4607-956C-7B9CFFC9E841}" presName="node" presStyleLbl="node1" presStyleIdx="2" presStyleCnt="5" custScaleY="150093" custLinFactNeighborX="-9976" custLinFactNeighborY="924">
        <dgm:presLayoutVars>
          <dgm:bulletEnabled val="1"/>
        </dgm:presLayoutVars>
      </dgm:prSet>
      <dgm:spPr/>
    </dgm:pt>
    <dgm:pt modelId="{62018113-C23B-499D-8C34-F589E6E4B7CA}" type="pres">
      <dgm:prSet presAssocID="{72CAE2B8-4633-46B3-ABBF-33D5E2BC6E46}" presName="sibTrans" presStyleCnt="0"/>
      <dgm:spPr/>
    </dgm:pt>
    <dgm:pt modelId="{5766792D-9BB3-493A-84CB-27C202A8A07B}" type="pres">
      <dgm:prSet presAssocID="{3462B40C-6185-40DA-8325-7C3584CFEAED}" presName="node" presStyleLbl="node1" presStyleIdx="3" presStyleCnt="5" custScaleY="148573" custLinFactNeighborX="-15518" custLinFactNeighborY="1378">
        <dgm:presLayoutVars>
          <dgm:bulletEnabled val="1"/>
        </dgm:presLayoutVars>
      </dgm:prSet>
      <dgm:spPr/>
    </dgm:pt>
    <dgm:pt modelId="{7A55378A-D71F-4325-91A2-012AA01D5885}" type="pres">
      <dgm:prSet presAssocID="{099F8E7C-2F68-48C7-8069-00AC3D719EE0}" presName="sibTrans" presStyleCnt="0"/>
      <dgm:spPr/>
    </dgm:pt>
    <dgm:pt modelId="{153C7795-8E28-4EB2-BAD4-383763918FE5}" type="pres">
      <dgm:prSet presAssocID="{23D24106-6A99-4446-BCFB-5C7F29C788DB}" presName="node" presStyleLbl="node1" presStyleIdx="4" presStyleCnt="5" custScaleX="99100" custScaleY="144566" custLinFactNeighborX="-20777" custLinFactNeighborY="3328">
        <dgm:presLayoutVars>
          <dgm:bulletEnabled val="1"/>
        </dgm:presLayoutVars>
      </dgm:prSet>
      <dgm:spPr/>
    </dgm:pt>
  </dgm:ptLst>
  <dgm:cxnLst>
    <dgm:cxn modelId="{0468C83A-19BE-4DC4-A55D-B365A787765F}" srcId="{BE0AD898-1AA2-4590-ABB1-E1AA1A60065D}" destId="{8AD2CDAB-28C9-4818-8C4B-7165700D7E28}" srcOrd="1" destOrd="0" parTransId="{58515781-E2D4-43B3-A7AF-94FF7CDAAFB1}" sibTransId="{A24C9AA7-5C79-473F-9735-1D5F5DCEDA7E}"/>
    <dgm:cxn modelId="{1D952442-9462-4694-87EF-01A2B9557724}" type="presOf" srcId="{3462B40C-6185-40DA-8325-7C3584CFEAED}" destId="{5766792D-9BB3-493A-84CB-27C202A8A07B}" srcOrd="0" destOrd="0" presId="urn:microsoft.com/office/officeart/2005/8/layout/default"/>
    <dgm:cxn modelId="{2184E565-3230-4BCA-9F9E-2BB4AA00151D}" srcId="{BE0AD898-1AA2-4590-ABB1-E1AA1A60065D}" destId="{3462B40C-6185-40DA-8325-7C3584CFEAED}" srcOrd="3" destOrd="0" parTransId="{07AA83D8-1754-4172-BA11-9CAAAFB210A7}" sibTransId="{099F8E7C-2F68-48C7-8069-00AC3D719EE0}"/>
    <dgm:cxn modelId="{73EFEA66-4ADA-4887-B051-0B90B2B3B90A}" srcId="{BE0AD898-1AA2-4590-ABB1-E1AA1A60065D}" destId="{5ED53770-B02D-4607-956C-7B9CFFC9E841}" srcOrd="2" destOrd="0" parTransId="{A6F89FAF-5AB0-4D26-82FA-34915ED4AC1D}" sibTransId="{72CAE2B8-4633-46B3-ABBF-33D5E2BC6E46}"/>
    <dgm:cxn modelId="{D0D31A8D-120B-4D23-BA7A-FD88A9113C86}" type="presOf" srcId="{9E642A86-FE6E-4395-81CD-083A146AC752}" destId="{71B85C9B-F07C-447E-84A1-56B0521657A5}" srcOrd="0" destOrd="0" presId="urn:microsoft.com/office/officeart/2005/8/layout/default"/>
    <dgm:cxn modelId="{7203CCA0-2321-417E-87B0-E6BD5B676831}" type="presOf" srcId="{8AD2CDAB-28C9-4818-8C4B-7165700D7E28}" destId="{9B2980D5-5F6E-4295-A683-879B14BC6427}" srcOrd="0" destOrd="0" presId="urn:microsoft.com/office/officeart/2005/8/layout/default"/>
    <dgm:cxn modelId="{A96829A3-A163-4006-AEA6-4E1313036CC6}" srcId="{BE0AD898-1AA2-4590-ABB1-E1AA1A60065D}" destId="{9E642A86-FE6E-4395-81CD-083A146AC752}" srcOrd="0" destOrd="0" parTransId="{1060E3EC-0E07-4371-9CA2-0FC921EED5B5}" sibTransId="{C99855C9-6D90-49DD-A21C-DD65E38704D9}"/>
    <dgm:cxn modelId="{ADE12FBA-6795-49B9-AF0D-4C88458F625D}" type="presOf" srcId="{23D24106-6A99-4446-BCFB-5C7F29C788DB}" destId="{153C7795-8E28-4EB2-BAD4-383763918FE5}" srcOrd="0" destOrd="0" presId="urn:microsoft.com/office/officeart/2005/8/layout/default"/>
    <dgm:cxn modelId="{7DB1BFD0-0964-4E59-BC27-14506A64C90C}" type="presOf" srcId="{5ED53770-B02D-4607-956C-7B9CFFC9E841}" destId="{091CD732-EFA6-4C55-BA48-3D2F4E24EEEC}" srcOrd="0" destOrd="0" presId="urn:microsoft.com/office/officeart/2005/8/layout/default"/>
    <dgm:cxn modelId="{05AC0CD1-31E5-4098-B6F2-1442046ED9D5}" srcId="{BE0AD898-1AA2-4590-ABB1-E1AA1A60065D}" destId="{23D24106-6A99-4446-BCFB-5C7F29C788DB}" srcOrd="4" destOrd="0" parTransId="{E1373877-D473-4081-AB5B-6558A3A51589}" sibTransId="{414C78C6-D607-4D12-B990-C791F1B92596}"/>
    <dgm:cxn modelId="{BC67F9D3-9CB3-466A-9782-40F1A1437CEC}" type="presOf" srcId="{BE0AD898-1AA2-4590-ABB1-E1AA1A60065D}" destId="{83B207FA-25FB-4748-A9E1-39BF39E5532B}" srcOrd="0" destOrd="0" presId="urn:microsoft.com/office/officeart/2005/8/layout/default"/>
    <dgm:cxn modelId="{A0BA3137-1F24-486F-8E9A-448EFB4BB681}" type="presParOf" srcId="{83B207FA-25FB-4748-A9E1-39BF39E5532B}" destId="{71B85C9B-F07C-447E-84A1-56B0521657A5}" srcOrd="0" destOrd="0" presId="urn:microsoft.com/office/officeart/2005/8/layout/default"/>
    <dgm:cxn modelId="{E88FA310-715F-4548-A88D-D29C0B166E30}" type="presParOf" srcId="{83B207FA-25FB-4748-A9E1-39BF39E5532B}" destId="{3871A252-7DBD-4CFB-B606-7B3A36C664C6}" srcOrd="1" destOrd="0" presId="urn:microsoft.com/office/officeart/2005/8/layout/default"/>
    <dgm:cxn modelId="{9C2727EF-D310-4BA2-B84F-35DB2D0BE471}" type="presParOf" srcId="{83B207FA-25FB-4748-A9E1-39BF39E5532B}" destId="{9B2980D5-5F6E-4295-A683-879B14BC6427}" srcOrd="2" destOrd="0" presId="urn:microsoft.com/office/officeart/2005/8/layout/default"/>
    <dgm:cxn modelId="{99147DF7-0876-4D32-B62C-9B47218B1092}" type="presParOf" srcId="{83B207FA-25FB-4748-A9E1-39BF39E5532B}" destId="{67D257F2-DA1C-4F0E-894D-6863E9FA4696}" srcOrd="3" destOrd="0" presId="urn:microsoft.com/office/officeart/2005/8/layout/default"/>
    <dgm:cxn modelId="{9657F738-B023-47DF-9DD9-2A6D8E6419B4}" type="presParOf" srcId="{83B207FA-25FB-4748-A9E1-39BF39E5532B}" destId="{091CD732-EFA6-4C55-BA48-3D2F4E24EEEC}" srcOrd="4" destOrd="0" presId="urn:microsoft.com/office/officeart/2005/8/layout/default"/>
    <dgm:cxn modelId="{10BB1201-E2B9-4FA0-B1A6-CF308F91F4B3}" type="presParOf" srcId="{83B207FA-25FB-4748-A9E1-39BF39E5532B}" destId="{62018113-C23B-499D-8C34-F589E6E4B7CA}" srcOrd="5" destOrd="0" presId="urn:microsoft.com/office/officeart/2005/8/layout/default"/>
    <dgm:cxn modelId="{3D83AFB0-E22F-4062-A399-C469D60B0051}" type="presParOf" srcId="{83B207FA-25FB-4748-A9E1-39BF39E5532B}" destId="{5766792D-9BB3-493A-84CB-27C202A8A07B}" srcOrd="6" destOrd="0" presId="urn:microsoft.com/office/officeart/2005/8/layout/default"/>
    <dgm:cxn modelId="{20128199-D321-4E56-BFB0-0EF838CD5F08}" type="presParOf" srcId="{83B207FA-25FB-4748-A9E1-39BF39E5532B}" destId="{7A55378A-D71F-4325-91A2-012AA01D5885}" srcOrd="7" destOrd="0" presId="urn:microsoft.com/office/officeart/2005/8/layout/default"/>
    <dgm:cxn modelId="{4B4C21A5-5BD5-44BF-A06F-9F185587B8F4}" type="presParOf" srcId="{83B207FA-25FB-4748-A9E1-39BF39E5532B}" destId="{153C7795-8E28-4EB2-BAD4-383763918FE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A651C3-3FC1-4FC9-99B0-7DD8315F3587}"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ZA"/>
        </a:p>
      </dgm:t>
    </dgm:pt>
    <dgm:pt modelId="{03E4B64A-4479-4B6F-8A27-D34EC22F89FE}">
      <dgm:prSet phldrT="[Text]" custT="1"/>
      <dgm:spPr/>
      <dgm:t>
        <a:bodyPr/>
        <a:lstStyle/>
        <a:p>
          <a:r>
            <a:rPr lang="en-ZA" sz="1800" dirty="0"/>
            <a:t>Welding Current</a:t>
          </a:r>
        </a:p>
      </dgm:t>
    </dgm:pt>
    <dgm:pt modelId="{C23ECDF9-C572-4BD7-972B-6A201BAA1340}" type="parTrans" cxnId="{B39AC224-77DF-49E7-B288-E143576526A7}">
      <dgm:prSet/>
      <dgm:spPr/>
      <dgm:t>
        <a:bodyPr/>
        <a:lstStyle/>
        <a:p>
          <a:endParaRPr lang="en-ZA"/>
        </a:p>
      </dgm:t>
    </dgm:pt>
    <dgm:pt modelId="{F0A554D3-A483-4A7B-BA99-AAAD225C5342}" type="sibTrans" cxnId="{B39AC224-77DF-49E7-B288-E143576526A7}">
      <dgm:prSet/>
      <dgm:spPr/>
      <dgm:t>
        <a:bodyPr/>
        <a:lstStyle/>
        <a:p>
          <a:endParaRPr lang="en-ZA"/>
        </a:p>
      </dgm:t>
    </dgm:pt>
    <dgm:pt modelId="{00AB78A3-2D6D-45E3-9EE2-D1750AE4ED27}">
      <dgm:prSet phldrT="[Text]" custT="1"/>
      <dgm:spPr/>
      <dgm:t>
        <a:bodyPr/>
        <a:lstStyle/>
        <a:p>
          <a:r>
            <a:rPr lang="en-US" sz="1050" dirty="0"/>
            <a:t>Influences heat input and bead geometry.</a:t>
          </a:r>
          <a:endParaRPr lang="en-ZA" sz="1050" dirty="0"/>
        </a:p>
      </dgm:t>
    </dgm:pt>
    <dgm:pt modelId="{40D08044-AEFC-4C3B-A6F2-16F7970E11A3}" type="parTrans" cxnId="{40A9FFFF-78DE-4E1F-81DC-2FB81CE94F40}">
      <dgm:prSet/>
      <dgm:spPr/>
      <dgm:t>
        <a:bodyPr/>
        <a:lstStyle/>
        <a:p>
          <a:endParaRPr lang="en-ZA"/>
        </a:p>
      </dgm:t>
    </dgm:pt>
    <dgm:pt modelId="{5B65BB2D-9FDC-4966-A5D1-CDB8572E6B6C}" type="sibTrans" cxnId="{40A9FFFF-78DE-4E1F-81DC-2FB81CE94F40}">
      <dgm:prSet/>
      <dgm:spPr/>
      <dgm:t>
        <a:bodyPr/>
        <a:lstStyle/>
        <a:p>
          <a:endParaRPr lang="en-ZA"/>
        </a:p>
      </dgm:t>
    </dgm:pt>
    <dgm:pt modelId="{34A85440-8D92-47D5-96AC-285BCB72C476}">
      <dgm:prSet phldrT="[Text]" custT="1"/>
      <dgm:spPr/>
      <dgm:t>
        <a:bodyPr/>
        <a:lstStyle/>
        <a:p>
          <a:r>
            <a:rPr lang="en-ZA" sz="1800" dirty="0"/>
            <a:t>Welding Polarity</a:t>
          </a:r>
        </a:p>
      </dgm:t>
    </dgm:pt>
    <dgm:pt modelId="{C5579D8B-5E99-4BA6-B4F4-0324500B2C3F}" type="parTrans" cxnId="{859398CF-60DB-49B7-AA6D-DFAC37947663}">
      <dgm:prSet/>
      <dgm:spPr/>
      <dgm:t>
        <a:bodyPr/>
        <a:lstStyle/>
        <a:p>
          <a:endParaRPr lang="en-ZA"/>
        </a:p>
      </dgm:t>
    </dgm:pt>
    <dgm:pt modelId="{CEB26E6E-DCF9-4CD1-9620-38F2C57C6ADF}" type="sibTrans" cxnId="{859398CF-60DB-49B7-AA6D-DFAC37947663}">
      <dgm:prSet/>
      <dgm:spPr/>
      <dgm:t>
        <a:bodyPr/>
        <a:lstStyle/>
        <a:p>
          <a:endParaRPr lang="en-ZA"/>
        </a:p>
      </dgm:t>
    </dgm:pt>
    <dgm:pt modelId="{7212D56F-7F37-491A-B024-63BC019C30A9}">
      <dgm:prSet phldrT="[Text]" custT="1"/>
      <dgm:spPr/>
      <dgm:t>
        <a:bodyPr/>
        <a:lstStyle/>
        <a:p>
          <a:r>
            <a:rPr lang="en-ZA" sz="1800" b="1" i="0" dirty="0"/>
            <a:t>Weld Speed</a:t>
          </a:r>
          <a:endParaRPr lang="en-ZA" sz="1800" dirty="0"/>
        </a:p>
      </dgm:t>
    </dgm:pt>
    <dgm:pt modelId="{8F3A3E25-D0B4-4CA4-8E09-981E0BA7E827}" type="parTrans" cxnId="{CABC4E43-AB0D-4832-B2B6-141D638A681B}">
      <dgm:prSet/>
      <dgm:spPr/>
      <dgm:t>
        <a:bodyPr/>
        <a:lstStyle/>
        <a:p>
          <a:endParaRPr lang="en-ZA"/>
        </a:p>
      </dgm:t>
    </dgm:pt>
    <dgm:pt modelId="{D35D34AA-1C7F-4B13-BEBA-F9D817B65750}" type="sibTrans" cxnId="{CABC4E43-AB0D-4832-B2B6-141D638A681B}">
      <dgm:prSet/>
      <dgm:spPr/>
      <dgm:t>
        <a:bodyPr/>
        <a:lstStyle/>
        <a:p>
          <a:endParaRPr lang="en-ZA"/>
        </a:p>
      </dgm:t>
    </dgm:pt>
    <dgm:pt modelId="{C8813EC8-D566-4BA6-A406-7A0106DBECD1}">
      <dgm:prSet phldrT="[Text]" custT="1"/>
      <dgm:spPr/>
      <dgm:t>
        <a:bodyPr/>
        <a:lstStyle/>
        <a:p>
          <a:r>
            <a:rPr lang="en-ZA" sz="1050" dirty="0"/>
            <a:t>Impacts bead geometry.</a:t>
          </a:r>
        </a:p>
      </dgm:t>
    </dgm:pt>
    <dgm:pt modelId="{20B98000-AE49-4D2E-B5D3-9B6A8C2F5FBF}" type="parTrans" cxnId="{5FF5E699-0FEF-45E5-8FF5-0B03EC50EC32}">
      <dgm:prSet/>
      <dgm:spPr/>
      <dgm:t>
        <a:bodyPr/>
        <a:lstStyle/>
        <a:p>
          <a:endParaRPr lang="en-ZA"/>
        </a:p>
      </dgm:t>
    </dgm:pt>
    <dgm:pt modelId="{45E60D52-65C4-478A-B915-612DBBE07B58}" type="sibTrans" cxnId="{5FF5E699-0FEF-45E5-8FF5-0B03EC50EC32}">
      <dgm:prSet/>
      <dgm:spPr/>
      <dgm:t>
        <a:bodyPr/>
        <a:lstStyle/>
        <a:p>
          <a:endParaRPr lang="en-ZA"/>
        </a:p>
      </dgm:t>
    </dgm:pt>
    <dgm:pt modelId="{D3EE57A6-CFA5-43BA-96C6-D8B701377BAF}">
      <dgm:prSet phldrT="[Text]" custT="1"/>
      <dgm:spPr/>
      <dgm:t>
        <a:bodyPr/>
        <a:lstStyle/>
        <a:p>
          <a:r>
            <a:rPr lang="en-ZA" sz="1800" dirty="0"/>
            <a:t>Welding Voltage</a:t>
          </a:r>
        </a:p>
      </dgm:t>
    </dgm:pt>
    <dgm:pt modelId="{7B10D269-C9F6-4717-9AC2-3B58126284A2}" type="parTrans" cxnId="{2F58C978-9C61-42CF-920E-C987AD04DC3D}">
      <dgm:prSet/>
      <dgm:spPr/>
      <dgm:t>
        <a:bodyPr/>
        <a:lstStyle/>
        <a:p>
          <a:endParaRPr lang="en-ZA"/>
        </a:p>
      </dgm:t>
    </dgm:pt>
    <dgm:pt modelId="{A8C07E9D-356C-4592-8BEC-782DA85A5000}" type="sibTrans" cxnId="{2F58C978-9C61-42CF-920E-C987AD04DC3D}">
      <dgm:prSet/>
      <dgm:spPr/>
      <dgm:t>
        <a:bodyPr/>
        <a:lstStyle/>
        <a:p>
          <a:endParaRPr lang="en-ZA"/>
        </a:p>
      </dgm:t>
    </dgm:pt>
    <dgm:pt modelId="{B989EB6F-8D2D-4CBF-858E-05F20C5DBD70}">
      <dgm:prSet phldrT="[Text]" custT="1"/>
      <dgm:spPr/>
      <dgm:t>
        <a:bodyPr/>
        <a:lstStyle/>
        <a:p>
          <a:r>
            <a:rPr lang="en-ZA" sz="1800" b="1" i="0" dirty="0"/>
            <a:t>Shielding Gas</a:t>
          </a:r>
          <a:endParaRPr lang="en-ZA" sz="1800" dirty="0"/>
        </a:p>
      </dgm:t>
    </dgm:pt>
    <dgm:pt modelId="{585C9178-C447-431A-8048-45CE9EA64372}" type="parTrans" cxnId="{1334D0A2-E36A-4CA9-BA5C-276959F52CAD}">
      <dgm:prSet/>
      <dgm:spPr/>
      <dgm:t>
        <a:bodyPr/>
        <a:lstStyle/>
        <a:p>
          <a:endParaRPr lang="en-ZA"/>
        </a:p>
      </dgm:t>
    </dgm:pt>
    <dgm:pt modelId="{C2B3D7E2-4488-429F-9878-13AD6E750A4E}" type="sibTrans" cxnId="{1334D0A2-E36A-4CA9-BA5C-276959F52CAD}">
      <dgm:prSet/>
      <dgm:spPr/>
      <dgm:t>
        <a:bodyPr/>
        <a:lstStyle/>
        <a:p>
          <a:endParaRPr lang="en-ZA"/>
        </a:p>
      </dgm:t>
    </dgm:pt>
    <dgm:pt modelId="{284D1FB5-D664-4629-9C8C-B34B9B85E409}">
      <dgm:prSet phldrT="[Text]" custT="1"/>
      <dgm:spPr/>
      <dgm:t>
        <a:bodyPr/>
        <a:lstStyle/>
        <a:p>
          <a:r>
            <a:rPr lang="en-US" sz="1050" dirty="0"/>
            <a:t>Protects molten metal, filler rod, and HAZ from </a:t>
          </a:r>
          <a:r>
            <a:rPr lang="en-ZA" sz="1050" dirty="0"/>
            <a:t>air contaminations.</a:t>
          </a:r>
        </a:p>
      </dgm:t>
    </dgm:pt>
    <dgm:pt modelId="{6EBFFDD1-AB7C-4A62-B5C5-16489DB0681B}" type="parTrans" cxnId="{9491F12D-7E00-4CCD-84D8-4B978B75421E}">
      <dgm:prSet/>
      <dgm:spPr/>
      <dgm:t>
        <a:bodyPr/>
        <a:lstStyle/>
        <a:p>
          <a:endParaRPr lang="en-ZA"/>
        </a:p>
      </dgm:t>
    </dgm:pt>
    <dgm:pt modelId="{2C932947-4327-4276-BE5B-9517F78CE962}" type="sibTrans" cxnId="{9491F12D-7E00-4CCD-84D8-4B978B75421E}">
      <dgm:prSet/>
      <dgm:spPr/>
      <dgm:t>
        <a:bodyPr/>
        <a:lstStyle/>
        <a:p>
          <a:endParaRPr lang="en-ZA"/>
        </a:p>
      </dgm:t>
    </dgm:pt>
    <dgm:pt modelId="{57FF47AC-2D28-46EE-92F7-4C2E042CDEE9}">
      <dgm:prSet phldrT="[Text]" custT="1"/>
      <dgm:spPr/>
      <dgm:t>
        <a:bodyPr/>
        <a:lstStyle/>
        <a:p>
          <a:r>
            <a:rPr lang="en-US" sz="1400" dirty="0"/>
            <a:t>Arc temperature near sharp electrode tip</a:t>
          </a:r>
          <a:endParaRPr lang="en-ZA" sz="1400" dirty="0"/>
        </a:p>
      </dgm:t>
    </dgm:pt>
    <dgm:pt modelId="{C548041C-90F5-4876-94F2-2BAA731840A4}" type="parTrans" cxnId="{0D609960-571D-40D6-AECD-7002F4F758AE}">
      <dgm:prSet/>
      <dgm:spPr/>
      <dgm:t>
        <a:bodyPr/>
        <a:lstStyle/>
        <a:p>
          <a:endParaRPr lang="en-ZA"/>
        </a:p>
      </dgm:t>
    </dgm:pt>
    <dgm:pt modelId="{FCA867C9-0E81-427A-9317-1BE3AE8B17C0}" type="sibTrans" cxnId="{0D609960-571D-40D6-AECD-7002F4F758AE}">
      <dgm:prSet/>
      <dgm:spPr/>
      <dgm:t>
        <a:bodyPr/>
        <a:lstStyle/>
        <a:p>
          <a:endParaRPr lang="en-ZA"/>
        </a:p>
      </dgm:t>
    </dgm:pt>
    <dgm:pt modelId="{3E69D414-DB89-47E6-84F9-F4645BE44153}">
      <dgm:prSet custT="1"/>
      <dgm:spPr/>
      <dgm:t>
        <a:bodyPr/>
        <a:lstStyle/>
        <a:p>
          <a:r>
            <a:rPr lang="en-US" sz="1050" dirty="0"/>
            <a:t>Increases deposition rate and bead height.</a:t>
          </a:r>
        </a:p>
      </dgm:t>
    </dgm:pt>
    <dgm:pt modelId="{3A18EC9B-C80B-466F-B845-DB3B8E19DBB8}" type="parTrans" cxnId="{DABBD1BD-C928-4787-A211-DC0C2C28BD03}">
      <dgm:prSet/>
      <dgm:spPr/>
      <dgm:t>
        <a:bodyPr/>
        <a:lstStyle/>
        <a:p>
          <a:endParaRPr lang="en-ZA"/>
        </a:p>
      </dgm:t>
    </dgm:pt>
    <dgm:pt modelId="{11695DD5-CB52-4C2F-8B14-0660DD505736}" type="sibTrans" cxnId="{DABBD1BD-C928-4787-A211-DC0C2C28BD03}">
      <dgm:prSet/>
      <dgm:spPr/>
      <dgm:t>
        <a:bodyPr/>
        <a:lstStyle/>
        <a:p>
          <a:endParaRPr lang="en-ZA"/>
        </a:p>
      </dgm:t>
    </dgm:pt>
    <dgm:pt modelId="{6A0E8378-ED9A-49F9-AF86-E544B0D2EE7A}">
      <dgm:prSet custT="1"/>
      <dgm:spPr/>
      <dgm:t>
        <a:bodyPr/>
        <a:lstStyle/>
        <a:p>
          <a:r>
            <a:rPr lang="en-ZA" sz="1050" dirty="0"/>
            <a:t>Reduces hardness.</a:t>
          </a:r>
        </a:p>
      </dgm:t>
    </dgm:pt>
    <dgm:pt modelId="{EC3108FC-3F80-4946-9369-164EC42A13CD}" type="parTrans" cxnId="{206C62A5-2A3F-4EEB-BB2F-C24E96C530B0}">
      <dgm:prSet/>
      <dgm:spPr/>
      <dgm:t>
        <a:bodyPr/>
        <a:lstStyle/>
        <a:p>
          <a:endParaRPr lang="en-ZA"/>
        </a:p>
      </dgm:t>
    </dgm:pt>
    <dgm:pt modelId="{E51CE7BD-A480-45D0-BF8B-C69C11BDC764}" type="sibTrans" cxnId="{206C62A5-2A3F-4EEB-BB2F-C24E96C530B0}">
      <dgm:prSet/>
      <dgm:spPr/>
      <dgm:t>
        <a:bodyPr/>
        <a:lstStyle/>
        <a:p>
          <a:endParaRPr lang="en-ZA"/>
        </a:p>
      </dgm:t>
    </dgm:pt>
    <dgm:pt modelId="{32EC7BC6-A815-46E0-9F28-D049BB673ED1}">
      <dgm:prSet custT="1"/>
      <dgm:spPr/>
      <dgm:t>
        <a:bodyPr/>
        <a:lstStyle/>
        <a:p>
          <a:r>
            <a:rPr lang="en-US" sz="1050" dirty="0"/>
            <a:t>Higher current enhances melting efficiency but increases heat loss to the surroundings.</a:t>
          </a:r>
        </a:p>
      </dgm:t>
    </dgm:pt>
    <dgm:pt modelId="{2E41584E-726D-4B79-B7B6-EBD6DB171F6A}" type="parTrans" cxnId="{E93F0B28-0C07-4BB1-8771-CC9B784EE97A}">
      <dgm:prSet/>
      <dgm:spPr/>
      <dgm:t>
        <a:bodyPr/>
        <a:lstStyle/>
        <a:p>
          <a:endParaRPr lang="en-ZA"/>
        </a:p>
      </dgm:t>
    </dgm:pt>
    <dgm:pt modelId="{72A1CFF9-2353-41C0-A6A5-0656F53CD61E}" type="sibTrans" cxnId="{E93F0B28-0C07-4BB1-8771-CC9B784EE97A}">
      <dgm:prSet/>
      <dgm:spPr/>
      <dgm:t>
        <a:bodyPr/>
        <a:lstStyle/>
        <a:p>
          <a:endParaRPr lang="en-ZA"/>
        </a:p>
      </dgm:t>
    </dgm:pt>
    <dgm:pt modelId="{B806A16B-7134-40BC-A745-7F764C1544B3}">
      <dgm:prSet phldrT="[Text]" custT="1"/>
      <dgm:spPr/>
      <dgm:t>
        <a:bodyPr/>
        <a:lstStyle/>
        <a:p>
          <a:r>
            <a:rPr lang="en-ZA" sz="1050" dirty="0"/>
            <a:t>Affects depth of penetration.</a:t>
          </a:r>
        </a:p>
      </dgm:t>
    </dgm:pt>
    <dgm:pt modelId="{F9FA9975-81A3-47E3-B242-4700B77A7A4C}" type="parTrans" cxnId="{676A1797-C0BE-4969-95E3-723F8BBBE720}">
      <dgm:prSet/>
      <dgm:spPr/>
      <dgm:t>
        <a:bodyPr/>
        <a:lstStyle/>
        <a:p>
          <a:endParaRPr lang="en-ZA"/>
        </a:p>
      </dgm:t>
    </dgm:pt>
    <dgm:pt modelId="{C18AA63B-4993-4C33-B1F8-3BAF5A20E690}" type="sibTrans" cxnId="{676A1797-C0BE-4969-95E3-723F8BBBE720}">
      <dgm:prSet/>
      <dgm:spPr/>
      <dgm:t>
        <a:bodyPr/>
        <a:lstStyle/>
        <a:p>
          <a:endParaRPr lang="en-ZA"/>
        </a:p>
      </dgm:t>
    </dgm:pt>
    <dgm:pt modelId="{61B86021-356D-4EB8-9079-04C4EB06693E}">
      <dgm:prSet custT="1"/>
      <dgm:spPr/>
      <dgm:t>
        <a:bodyPr/>
        <a:lstStyle/>
        <a:p>
          <a:r>
            <a:rPr lang="en-ZA" sz="1050" dirty="0"/>
            <a:t>DCEN provides deep penetration, DCEP provides shallow penetration.</a:t>
          </a:r>
        </a:p>
      </dgm:t>
    </dgm:pt>
    <dgm:pt modelId="{72880DE6-F606-4B6B-BB53-C3BBD5FB222C}" type="parTrans" cxnId="{0E7C0BC8-B7FA-469A-8B92-C19A307538C7}">
      <dgm:prSet/>
      <dgm:spPr/>
      <dgm:t>
        <a:bodyPr/>
        <a:lstStyle/>
        <a:p>
          <a:endParaRPr lang="en-ZA"/>
        </a:p>
      </dgm:t>
    </dgm:pt>
    <dgm:pt modelId="{125CBCF4-F147-48D1-8615-13BE3C041DBD}" type="sibTrans" cxnId="{0E7C0BC8-B7FA-469A-8B92-C19A307538C7}">
      <dgm:prSet/>
      <dgm:spPr/>
      <dgm:t>
        <a:bodyPr/>
        <a:lstStyle/>
        <a:p>
          <a:endParaRPr lang="en-ZA"/>
        </a:p>
      </dgm:t>
    </dgm:pt>
    <dgm:pt modelId="{07C9A923-2B90-49C8-9255-7F7EC353ECD3}">
      <dgm:prSet custT="1"/>
      <dgm:spPr/>
      <dgm:t>
        <a:bodyPr/>
        <a:lstStyle/>
        <a:p>
          <a:r>
            <a:rPr lang="en-ZA" sz="1050" dirty="0"/>
            <a:t>DCEP results in more tungsten electrode degradation.</a:t>
          </a:r>
        </a:p>
      </dgm:t>
    </dgm:pt>
    <dgm:pt modelId="{1C0BD21E-22D8-409E-8A27-7FF621DF85C9}" type="parTrans" cxnId="{0B57F1ED-1E12-411C-BA85-6BEAAD5B5755}">
      <dgm:prSet/>
      <dgm:spPr/>
      <dgm:t>
        <a:bodyPr/>
        <a:lstStyle/>
        <a:p>
          <a:endParaRPr lang="en-ZA"/>
        </a:p>
      </dgm:t>
    </dgm:pt>
    <dgm:pt modelId="{97FDF232-C151-4A18-8B27-4F914CA17D29}" type="sibTrans" cxnId="{0B57F1ED-1E12-411C-BA85-6BEAAD5B5755}">
      <dgm:prSet/>
      <dgm:spPr/>
      <dgm:t>
        <a:bodyPr/>
        <a:lstStyle/>
        <a:p>
          <a:endParaRPr lang="en-ZA"/>
        </a:p>
      </dgm:t>
    </dgm:pt>
    <dgm:pt modelId="{8AA6832C-38B0-49BB-B910-D643E0C47FCB}">
      <dgm:prSet custT="1"/>
      <dgm:spPr/>
      <dgm:t>
        <a:bodyPr/>
        <a:lstStyle/>
        <a:p>
          <a:r>
            <a:rPr lang="en-US" sz="1050" dirty="0"/>
            <a:t>Depth of penetration increases up to an optimum value, then decreases with higher welding speed.</a:t>
          </a:r>
        </a:p>
      </dgm:t>
    </dgm:pt>
    <dgm:pt modelId="{AEF2BF63-A9A6-4BBB-A528-E7BC5D28BBE7}" type="parTrans" cxnId="{AE315EF9-E9F6-4AF5-9A73-8B1488B8CD7C}">
      <dgm:prSet/>
      <dgm:spPr/>
      <dgm:t>
        <a:bodyPr/>
        <a:lstStyle/>
        <a:p>
          <a:endParaRPr lang="en-ZA"/>
        </a:p>
      </dgm:t>
    </dgm:pt>
    <dgm:pt modelId="{FE9C6695-75A5-49BC-BA0C-2EB9A9F0FEB7}" type="sibTrans" cxnId="{AE315EF9-E9F6-4AF5-9A73-8B1488B8CD7C}">
      <dgm:prSet/>
      <dgm:spPr/>
      <dgm:t>
        <a:bodyPr/>
        <a:lstStyle/>
        <a:p>
          <a:endParaRPr lang="en-ZA"/>
        </a:p>
      </dgm:t>
    </dgm:pt>
    <dgm:pt modelId="{BD24FA27-5A30-480E-9A55-F92DB8D19BD8}">
      <dgm:prSet custT="1"/>
      <dgm:spPr/>
      <dgm:t>
        <a:bodyPr/>
        <a:lstStyle/>
        <a:p>
          <a:r>
            <a:rPr lang="en-US" sz="1050" dirty="0"/>
            <a:t>Bead width decreases with increased welding speed.</a:t>
          </a:r>
        </a:p>
      </dgm:t>
    </dgm:pt>
    <dgm:pt modelId="{E232E264-DE71-4DCE-8BCC-320B785E7AAB}" type="parTrans" cxnId="{67E9D118-06A7-4077-8AC6-DCBC5EDE85D2}">
      <dgm:prSet/>
      <dgm:spPr/>
      <dgm:t>
        <a:bodyPr/>
        <a:lstStyle/>
        <a:p>
          <a:endParaRPr lang="en-ZA"/>
        </a:p>
      </dgm:t>
    </dgm:pt>
    <dgm:pt modelId="{6FF61373-C99C-40A3-B5A6-D0E2D1D9AB2A}" type="sibTrans" cxnId="{67E9D118-06A7-4077-8AC6-DCBC5EDE85D2}">
      <dgm:prSet/>
      <dgm:spPr/>
      <dgm:t>
        <a:bodyPr/>
        <a:lstStyle/>
        <a:p>
          <a:endParaRPr lang="en-ZA"/>
        </a:p>
      </dgm:t>
    </dgm:pt>
    <dgm:pt modelId="{70BD5875-4C1C-49AD-A7DB-15D0D056AC18}">
      <dgm:prSet custT="1"/>
      <dgm:spPr/>
      <dgm:t>
        <a:bodyPr/>
        <a:lstStyle/>
        <a:p>
          <a:r>
            <a:rPr lang="en-US" sz="1050" dirty="0"/>
            <a:t>Process and melting efficiency rise with higher </a:t>
          </a:r>
          <a:r>
            <a:rPr lang="en-ZA" sz="1050" dirty="0"/>
            <a:t>welding speed.</a:t>
          </a:r>
          <a:endParaRPr lang="en-US" sz="1050" dirty="0"/>
        </a:p>
      </dgm:t>
    </dgm:pt>
    <dgm:pt modelId="{13395A3B-DD5B-4952-B167-9E38321D1720}" type="parTrans" cxnId="{8BE707EA-F9B5-4D80-BE08-3088EF663752}">
      <dgm:prSet/>
      <dgm:spPr/>
      <dgm:t>
        <a:bodyPr/>
        <a:lstStyle/>
        <a:p>
          <a:endParaRPr lang="en-ZA"/>
        </a:p>
      </dgm:t>
    </dgm:pt>
    <dgm:pt modelId="{8F8C34A0-8053-41AE-9504-80099941961B}" type="sibTrans" cxnId="{8BE707EA-F9B5-4D80-BE08-3088EF663752}">
      <dgm:prSet/>
      <dgm:spPr/>
      <dgm:t>
        <a:bodyPr/>
        <a:lstStyle/>
        <a:p>
          <a:endParaRPr lang="en-ZA"/>
        </a:p>
      </dgm:t>
    </dgm:pt>
    <dgm:pt modelId="{35D49C4F-A432-4F71-BCAF-82E485699958}">
      <dgm:prSet phldrT="[Text]" custT="1"/>
      <dgm:spPr/>
      <dgm:t>
        <a:bodyPr/>
        <a:lstStyle/>
        <a:p>
          <a:r>
            <a:rPr lang="en-US" sz="1050" dirty="0"/>
            <a:t>Depth of penetration and deposition rate decrease </a:t>
          </a:r>
          <a:r>
            <a:rPr lang="en-ZA" sz="1050" dirty="0"/>
            <a:t>with higher voltage.</a:t>
          </a:r>
        </a:p>
      </dgm:t>
    </dgm:pt>
    <dgm:pt modelId="{6A20502C-D6E1-449F-B013-B3179787AA31}" type="parTrans" cxnId="{48406207-BFBD-48C9-918E-2680B37399C1}">
      <dgm:prSet/>
      <dgm:spPr/>
      <dgm:t>
        <a:bodyPr/>
        <a:lstStyle/>
        <a:p>
          <a:endParaRPr lang="en-ZA"/>
        </a:p>
      </dgm:t>
    </dgm:pt>
    <dgm:pt modelId="{364239A4-98E5-4F02-A5AA-53020DC60D9A}" type="sibTrans" cxnId="{48406207-BFBD-48C9-918E-2680B37399C1}">
      <dgm:prSet/>
      <dgm:spPr/>
      <dgm:t>
        <a:bodyPr/>
        <a:lstStyle/>
        <a:p>
          <a:endParaRPr lang="en-ZA"/>
        </a:p>
      </dgm:t>
    </dgm:pt>
    <dgm:pt modelId="{1ED6C750-0335-4B1A-ABA9-DBBBDB27EE93}">
      <dgm:prSet custT="1"/>
      <dgm:spPr/>
      <dgm:t>
        <a:bodyPr/>
        <a:lstStyle/>
        <a:p>
          <a:r>
            <a:rPr lang="en-US" sz="1050" dirty="0"/>
            <a:t>High voltage increases arc length, resulting in a </a:t>
          </a:r>
          <a:r>
            <a:rPr lang="en-ZA" sz="1050" dirty="0"/>
            <a:t>wider bead width.</a:t>
          </a:r>
          <a:endParaRPr lang="en-US" sz="1050" dirty="0"/>
        </a:p>
      </dgm:t>
    </dgm:pt>
    <dgm:pt modelId="{0B7B53D6-D4F1-4B10-A3DB-BDE8B4A27474}" type="parTrans" cxnId="{52F68F83-6EDE-4134-8695-71888D980C0F}">
      <dgm:prSet/>
      <dgm:spPr/>
      <dgm:t>
        <a:bodyPr/>
        <a:lstStyle/>
        <a:p>
          <a:endParaRPr lang="en-ZA"/>
        </a:p>
      </dgm:t>
    </dgm:pt>
    <dgm:pt modelId="{48DA588C-8930-459B-8013-8880672A4138}" type="sibTrans" cxnId="{52F68F83-6EDE-4134-8695-71888D980C0F}">
      <dgm:prSet/>
      <dgm:spPr/>
      <dgm:t>
        <a:bodyPr/>
        <a:lstStyle/>
        <a:p>
          <a:endParaRPr lang="en-ZA"/>
        </a:p>
      </dgm:t>
    </dgm:pt>
    <dgm:pt modelId="{F8E39CC2-9475-459D-ACD4-61B0A5ABEC60}">
      <dgm:prSet custT="1"/>
      <dgm:spPr/>
      <dgm:t>
        <a:bodyPr/>
        <a:lstStyle/>
        <a:p>
          <a:r>
            <a:rPr lang="en-ZA" sz="1050" dirty="0"/>
            <a:t>Affects arc plasma characteristics.</a:t>
          </a:r>
        </a:p>
      </dgm:t>
    </dgm:pt>
    <dgm:pt modelId="{C2C1765E-1611-458D-BDB3-502475F0F907}" type="parTrans" cxnId="{6732F5A4-2743-4E2E-8E6C-5F521F659030}">
      <dgm:prSet/>
      <dgm:spPr/>
      <dgm:t>
        <a:bodyPr/>
        <a:lstStyle/>
        <a:p>
          <a:endParaRPr lang="en-ZA"/>
        </a:p>
      </dgm:t>
    </dgm:pt>
    <dgm:pt modelId="{108C3EB3-F7BF-4B17-BF8E-D581106FB18F}" type="sibTrans" cxnId="{6732F5A4-2743-4E2E-8E6C-5F521F659030}">
      <dgm:prSet/>
      <dgm:spPr/>
      <dgm:t>
        <a:bodyPr/>
        <a:lstStyle/>
        <a:p>
          <a:endParaRPr lang="en-ZA"/>
        </a:p>
      </dgm:t>
    </dgm:pt>
    <dgm:pt modelId="{E242D9E6-A8EA-4F09-9AAF-82239FEBACC2}">
      <dgm:prSet custT="1"/>
      <dgm:spPr/>
      <dgm:t>
        <a:bodyPr/>
        <a:lstStyle/>
        <a:p>
          <a:r>
            <a:rPr lang="en-US" sz="1050" dirty="0"/>
            <a:t>CO2 provides the highest arc constriction.</a:t>
          </a:r>
        </a:p>
      </dgm:t>
    </dgm:pt>
    <dgm:pt modelId="{C8582A29-F847-432B-99CE-97F44E9D3FFE}" type="parTrans" cxnId="{F681E3AE-C226-4247-8FD9-900F4CED261C}">
      <dgm:prSet/>
      <dgm:spPr/>
      <dgm:t>
        <a:bodyPr/>
        <a:lstStyle/>
        <a:p>
          <a:endParaRPr lang="en-ZA"/>
        </a:p>
      </dgm:t>
    </dgm:pt>
    <dgm:pt modelId="{1AC69E99-1D03-4E36-A5B5-C41263A54C5B}" type="sibTrans" cxnId="{F681E3AE-C226-4247-8FD9-900F4CED261C}">
      <dgm:prSet/>
      <dgm:spPr/>
      <dgm:t>
        <a:bodyPr/>
        <a:lstStyle/>
        <a:p>
          <a:endParaRPr lang="en-ZA"/>
        </a:p>
      </dgm:t>
    </dgm:pt>
    <dgm:pt modelId="{EF29866D-F0A6-403B-87CC-795C33A29B99}">
      <dgm:prSet custT="1"/>
      <dgm:spPr/>
      <dgm:t>
        <a:bodyPr/>
        <a:lstStyle/>
        <a:p>
          <a:r>
            <a:rPr lang="en-US" sz="1050" dirty="0"/>
            <a:t>Argon's ignition characteristics are advantageous; often mixed with helium for better ignition.</a:t>
          </a:r>
        </a:p>
      </dgm:t>
    </dgm:pt>
    <dgm:pt modelId="{01F39572-2C43-4DF9-86F3-9FB6CC6CBCEC}" type="parTrans" cxnId="{3CBB457C-058C-4ABA-8DA5-E681466EE8B7}">
      <dgm:prSet/>
      <dgm:spPr/>
      <dgm:t>
        <a:bodyPr/>
        <a:lstStyle/>
        <a:p>
          <a:endParaRPr lang="en-ZA"/>
        </a:p>
      </dgm:t>
    </dgm:pt>
    <dgm:pt modelId="{51AA1CC1-E2BE-494C-81E9-DF82A994AC8F}" type="sibTrans" cxnId="{3CBB457C-058C-4ABA-8DA5-E681466EE8B7}">
      <dgm:prSet/>
      <dgm:spPr/>
      <dgm:t>
        <a:bodyPr/>
        <a:lstStyle/>
        <a:p>
          <a:endParaRPr lang="en-ZA"/>
        </a:p>
      </dgm:t>
    </dgm:pt>
    <dgm:pt modelId="{C28CFD29-238D-4170-B0A9-EADDA7A1CF1E}">
      <dgm:prSet custT="1"/>
      <dgm:spPr/>
      <dgm:t>
        <a:bodyPr/>
        <a:lstStyle/>
        <a:p>
          <a:r>
            <a:rPr lang="en-US" sz="1050" dirty="0"/>
            <a:t>Adding a small amount of oxygen to He-</a:t>
          </a:r>
          <a:r>
            <a:rPr lang="en-US" sz="1050" dirty="0" err="1"/>
            <a:t>Ar</a:t>
          </a:r>
          <a:r>
            <a:rPr lang="en-US" sz="1050" dirty="0"/>
            <a:t> mix </a:t>
          </a:r>
          <a:r>
            <a:rPr lang="en-ZA" sz="1050" dirty="0"/>
            <a:t>increases penetration depth.</a:t>
          </a:r>
          <a:endParaRPr lang="en-US" sz="1050" dirty="0"/>
        </a:p>
      </dgm:t>
    </dgm:pt>
    <dgm:pt modelId="{E6B06F30-B04C-4A98-8933-86E14E3B98A5}" type="parTrans" cxnId="{6D0A5D7C-92E2-49DC-A9E1-66A75232A12F}">
      <dgm:prSet/>
      <dgm:spPr/>
      <dgm:t>
        <a:bodyPr/>
        <a:lstStyle/>
        <a:p>
          <a:endParaRPr lang="en-ZA"/>
        </a:p>
      </dgm:t>
    </dgm:pt>
    <dgm:pt modelId="{6C8BEB8A-6701-4BE0-8007-E66F78FE6351}" type="sibTrans" cxnId="{6D0A5D7C-92E2-49DC-A9E1-66A75232A12F}">
      <dgm:prSet/>
      <dgm:spPr/>
      <dgm:t>
        <a:bodyPr/>
        <a:lstStyle/>
        <a:p>
          <a:endParaRPr lang="en-ZA"/>
        </a:p>
      </dgm:t>
    </dgm:pt>
    <dgm:pt modelId="{1DFF6F04-2E33-4B3E-9D13-C9540C7D7ED4}">
      <dgm:prSet phldrT="[Text]" custT="1"/>
      <dgm:spPr/>
      <dgm:t>
        <a:bodyPr/>
        <a:lstStyle/>
        <a:p>
          <a:r>
            <a:rPr lang="en-ZA" sz="1050" dirty="0"/>
            <a:t>The tip is higher than with a blunt tip.</a:t>
          </a:r>
        </a:p>
      </dgm:t>
    </dgm:pt>
    <dgm:pt modelId="{4D001F4D-11AA-43C0-8030-0D1C06FE71AE}" type="parTrans" cxnId="{473B43EE-4A66-475E-8EA8-12BBEAF1D763}">
      <dgm:prSet/>
      <dgm:spPr/>
      <dgm:t>
        <a:bodyPr/>
        <a:lstStyle/>
        <a:p>
          <a:endParaRPr lang="en-ZA"/>
        </a:p>
      </dgm:t>
    </dgm:pt>
    <dgm:pt modelId="{A546FCC9-003D-4123-810A-3A10856E659B}" type="sibTrans" cxnId="{473B43EE-4A66-475E-8EA8-12BBEAF1D763}">
      <dgm:prSet/>
      <dgm:spPr/>
      <dgm:t>
        <a:bodyPr/>
        <a:lstStyle/>
        <a:p>
          <a:endParaRPr lang="en-ZA"/>
        </a:p>
      </dgm:t>
    </dgm:pt>
    <dgm:pt modelId="{653781FA-D716-4ED4-AF47-1BC598D5EC6E}">
      <dgm:prSet custT="1"/>
      <dgm:spPr/>
      <dgm:t>
        <a:bodyPr/>
        <a:lstStyle/>
        <a:p>
          <a:r>
            <a:rPr lang="en-US" sz="1050" dirty="0"/>
            <a:t>Arc velocity, current densities, and heat flux decrease with an increase in tip angle.</a:t>
          </a:r>
          <a:endParaRPr lang="en-ZA" sz="1050" dirty="0"/>
        </a:p>
      </dgm:t>
    </dgm:pt>
    <dgm:pt modelId="{28881B49-B454-4F73-B1BD-55F596A59D5B}" type="parTrans" cxnId="{2CBD0C8C-9F57-4F71-9CAB-CB2D8B8A87CB}">
      <dgm:prSet/>
      <dgm:spPr/>
      <dgm:t>
        <a:bodyPr/>
        <a:lstStyle/>
        <a:p>
          <a:endParaRPr lang="en-ZA"/>
        </a:p>
      </dgm:t>
    </dgm:pt>
    <dgm:pt modelId="{396CD8B8-E17F-48AF-9708-26E1DF49E7A2}" type="sibTrans" cxnId="{2CBD0C8C-9F57-4F71-9CAB-CB2D8B8A87CB}">
      <dgm:prSet/>
      <dgm:spPr/>
      <dgm:t>
        <a:bodyPr/>
        <a:lstStyle/>
        <a:p>
          <a:endParaRPr lang="en-ZA"/>
        </a:p>
      </dgm:t>
    </dgm:pt>
    <dgm:pt modelId="{4EE1B99A-E9D0-4251-BA59-D1F488D3999F}">
      <dgm:prSet custT="1"/>
      <dgm:spPr/>
      <dgm:t>
        <a:bodyPr/>
        <a:lstStyle/>
        <a:p>
          <a:r>
            <a:rPr lang="en-US" sz="1050" dirty="0"/>
            <a:t>Current densities and heat flux at the work surface remain unaffected by varying tip angles.</a:t>
          </a:r>
          <a:endParaRPr lang="en-ZA" sz="1050" dirty="0"/>
        </a:p>
      </dgm:t>
    </dgm:pt>
    <dgm:pt modelId="{F59953B5-A05E-4A12-821D-B88630972E5D}" type="parTrans" cxnId="{08612402-6FF8-43D2-B949-E0D5DD10BC29}">
      <dgm:prSet/>
      <dgm:spPr/>
      <dgm:t>
        <a:bodyPr/>
        <a:lstStyle/>
        <a:p>
          <a:endParaRPr lang="en-ZA"/>
        </a:p>
      </dgm:t>
    </dgm:pt>
    <dgm:pt modelId="{1EBA8552-CE49-4850-AEDB-7B77C9DFEA6E}" type="sibTrans" cxnId="{08612402-6FF8-43D2-B949-E0D5DD10BC29}">
      <dgm:prSet/>
      <dgm:spPr/>
      <dgm:t>
        <a:bodyPr/>
        <a:lstStyle/>
        <a:p>
          <a:endParaRPr lang="en-ZA"/>
        </a:p>
      </dgm:t>
    </dgm:pt>
    <dgm:pt modelId="{A51C248A-19EE-4E7D-AFCF-7A4444F3B83D}" type="pres">
      <dgm:prSet presAssocID="{03A651C3-3FC1-4FC9-99B0-7DD8315F3587}" presName="diagram" presStyleCnt="0">
        <dgm:presLayoutVars>
          <dgm:chPref val="1"/>
          <dgm:dir/>
          <dgm:animOne val="branch"/>
          <dgm:animLvl val="lvl"/>
          <dgm:resizeHandles/>
        </dgm:presLayoutVars>
      </dgm:prSet>
      <dgm:spPr/>
    </dgm:pt>
    <dgm:pt modelId="{06611766-DCE4-4B40-B5CB-FC15453F8B0E}" type="pres">
      <dgm:prSet presAssocID="{03E4B64A-4479-4B6F-8A27-D34EC22F89FE}" presName="root" presStyleCnt="0"/>
      <dgm:spPr/>
    </dgm:pt>
    <dgm:pt modelId="{1514BF18-813C-4ADE-AB04-54D98DC33323}" type="pres">
      <dgm:prSet presAssocID="{03E4B64A-4479-4B6F-8A27-D34EC22F89FE}" presName="rootComposite" presStyleCnt="0"/>
      <dgm:spPr/>
    </dgm:pt>
    <dgm:pt modelId="{BB836CD3-345A-46AA-8943-71967277CCFD}" type="pres">
      <dgm:prSet presAssocID="{03E4B64A-4479-4B6F-8A27-D34EC22F89FE}" presName="rootText" presStyleLbl="node1" presStyleIdx="0" presStyleCnt="6"/>
      <dgm:spPr/>
    </dgm:pt>
    <dgm:pt modelId="{71E84683-A395-4D3D-AAD9-F5C96B7A63C9}" type="pres">
      <dgm:prSet presAssocID="{03E4B64A-4479-4B6F-8A27-D34EC22F89FE}" presName="rootConnector" presStyleLbl="node1" presStyleIdx="0" presStyleCnt="6"/>
      <dgm:spPr/>
    </dgm:pt>
    <dgm:pt modelId="{5DF5F2E7-F0EC-4AA2-8AAE-63A759BA6044}" type="pres">
      <dgm:prSet presAssocID="{03E4B64A-4479-4B6F-8A27-D34EC22F89FE}" presName="childShape" presStyleCnt="0"/>
      <dgm:spPr/>
    </dgm:pt>
    <dgm:pt modelId="{7167F3E4-B0D4-4074-9483-F03C2F88F6AA}" type="pres">
      <dgm:prSet presAssocID="{40D08044-AEFC-4C3B-A6F2-16F7970E11A3}" presName="Name13" presStyleLbl="parChTrans1D2" presStyleIdx="0" presStyleCnt="21"/>
      <dgm:spPr/>
    </dgm:pt>
    <dgm:pt modelId="{C179BA3C-D68A-4BC9-903B-C840D75BD302}" type="pres">
      <dgm:prSet presAssocID="{00AB78A3-2D6D-45E3-9EE2-D1750AE4ED27}" presName="childText" presStyleLbl="bgAcc1" presStyleIdx="0" presStyleCnt="21">
        <dgm:presLayoutVars>
          <dgm:bulletEnabled val="1"/>
        </dgm:presLayoutVars>
      </dgm:prSet>
      <dgm:spPr/>
    </dgm:pt>
    <dgm:pt modelId="{EDE52B90-9525-4DCC-BFA1-E4DE18A87104}" type="pres">
      <dgm:prSet presAssocID="{3A18EC9B-C80B-466F-B845-DB3B8E19DBB8}" presName="Name13" presStyleLbl="parChTrans1D2" presStyleIdx="1" presStyleCnt="21"/>
      <dgm:spPr/>
    </dgm:pt>
    <dgm:pt modelId="{0C21AEBF-B60B-48FD-98D7-5348EF7CDB7C}" type="pres">
      <dgm:prSet presAssocID="{3E69D414-DB89-47E6-84F9-F4645BE44153}" presName="childText" presStyleLbl="bgAcc1" presStyleIdx="1" presStyleCnt="21">
        <dgm:presLayoutVars>
          <dgm:bulletEnabled val="1"/>
        </dgm:presLayoutVars>
      </dgm:prSet>
      <dgm:spPr/>
    </dgm:pt>
    <dgm:pt modelId="{BB39F2F8-A94E-449C-9466-F3C27519BEDF}" type="pres">
      <dgm:prSet presAssocID="{EC3108FC-3F80-4946-9369-164EC42A13CD}" presName="Name13" presStyleLbl="parChTrans1D2" presStyleIdx="2" presStyleCnt="21"/>
      <dgm:spPr/>
    </dgm:pt>
    <dgm:pt modelId="{DD482DE7-373E-4A50-A4A7-A0179B65119F}" type="pres">
      <dgm:prSet presAssocID="{6A0E8378-ED9A-49F9-AF86-E544B0D2EE7A}" presName="childText" presStyleLbl="bgAcc1" presStyleIdx="2" presStyleCnt="21">
        <dgm:presLayoutVars>
          <dgm:bulletEnabled val="1"/>
        </dgm:presLayoutVars>
      </dgm:prSet>
      <dgm:spPr/>
    </dgm:pt>
    <dgm:pt modelId="{4733548E-46F3-4DFE-841F-DBCB9DC7753B}" type="pres">
      <dgm:prSet presAssocID="{2E41584E-726D-4B79-B7B6-EBD6DB171F6A}" presName="Name13" presStyleLbl="parChTrans1D2" presStyleIdx="3" presStyleCnt="21"/>
      <dgm:spPr/>
    </dgm:pt>
    <dgm:pt modelId="{4E010F22-3489-4D82-B48A-1442D74F96C4}" type="pres">
      <dgm:prSet presAssocID="{32EC7BC6-A815-46E0-9F28-D049BB673ED1}" presName="childText" presStyleLbl="bgAcc1" presStyleIdx="3" presStyleCnt="21">
        <dgm:presLayoutVars>
          <dgm:bulletEnabled val="1"/>
        </dgm:presLayoutVars>
      </dgm:prSet>
      <dgm:spPr/>
    </dgm:pt>
    <dgm:pt modelId="{746595F1-B19B-4C57-A60D-8321A3A41B09}" type="pres">
      <dgm:prSet presAssocID="{34A85440-8D92-47D5-96AC-285BCB72C476}" presName="root" presStyleCnt="0"/>
      <dgm:spPr/>
    </dgm:pt>
    <dgm:pt modelId="{7BAD1F09-ED3C-400A-8515-42ABDE21AC0E}" type="pres">
      <dgm:prSet presAssocID="{34A85440-8D92-47D5-96AC-285BCB72C476}" presName="rootComposite" presStyleCnt="0"/>
      <dgm:spPr/>
    </dgm:pt>
    <dgm:pt modelId="{19BF80F7-EF2D-4AF7-A0A3-53F1FAE3D4E6}" type="pres">
      <dgm:prSet presAssocID="{34A85440-8D92-47D5-96AC-285BCB72C476}" presName="rootText" presStyleLbl="node1" presStyleIdx="1" presStyleCnt="6"/>
      <dgm:spPr/>
    </dgm:pt>
    <dgm:pt modelId="{245DC57C-AB2D-4FF3-9D04-BA7A0B106315}" type="pres">
      <dgm:prSet presAssocID="{34A85440-8D92-47D5-96AC-285BCB72C476}" presName="rootConnector" presStyleLbl="node1" presStyleIdx="1" presStyleCnt="6"/>
      <dgm:spPr/>
    </dgm:pt>
    <dgm:pt modelId="{42AD025D-C2F0-4BA0-9FFB-D554580CAF7D}" type="pres">
      <dgm:prSet presAssocID="{34A85440-8D92-47D5-96AC-285BCB72C476}" presName="childShape" presStyleCnt="0"/>
      <dgm:spPr/>
    </dgm:pt>
    <dgm:pt modelId="{F4AC0825-C6CA-4529-BE12-1FFF5F08E6CB}" type="pres">
      <dgm:prSet presAssocID="{F9FA9975-81A3-47E3-B242-4700B77A7A4C}" presName="Name13" presStyleLbl="parChTrans1D2" presStyleIdx="4" presStyleCnt="21"/>
      <dgm:spPr/>
    </dgm:pt>
    <dgm:pt modelId="{F2CCF449-03FD-4CEC-A3A1-89EA09B97872}" type="pres">
      <dgm:prSet presAssocID="{B806A16B-7134-40BC-A745-7F764C1544B3}" presName="childText" presStyleLbl="bgAcc1" presStyleIdx="4" presStyleCnt="21">
        <dgm:presLayoutVars>
          <dgm:bulletEnabled val="1"/>
        </dgm:presLayoutVars>
      </dgm:prSet>
      <dgm:spPr/>
    </dgm:pt>
    <dgm:pt modelId="{9BDD7D46-8062-4D00-9CA1-BA8764C5185C}" type="pres">
      <dgm:prSet presAssocID="{72880DE6-F606-4B6B-BB53-C3BBD5FB222C}" presName="Name13" presStyleLbl="parChTrans1D2" presStyleIdx="5" presStyleCnt="21"/>
      <dgm:spPr/>
    </dgm:pt>
    <dgm:pt modelId="{C20F417E-16CB-4D29-9712-A55060D9A3F2}" type="pres">
      <dgm:prSet presAssocID="{61B86021-356D-4EB8-9079-04C4EB06693E}" presName="childText" presStyleLbl="bgAcc1" presStyleIdx="5" presStyleCnt="21">
        <dgm:presLayoutVars>
          <dgm:bulletEnabled val="1"/>
        </dgm:presLayoutVars>
      </dgm:prSet>
      <dgm:spPr/>
    </dgm:pt>
    <dgm:pt modelId="{02863BF5-72C3-4FCE-ABDF-991F291BA0B3}" type="pres">
      <dgm:prSet presAssocID="{1C0BD21E-22D8-409E-8A27-7FF621DF85C9}" presName="Name13" presStyleLbl="parChTrans1D2" presStyleIdx="6" presStyleCnt="21"/>
      <dgm:spPr/>
    </dgm:pt>
    <dgm:pt modelId="{1C602503-07AC-4239-A5CD-9CC5F8859757}" type="pres">
      <dgm:prSet presAssocID="{07C9A923-2B90-49C8-9255-7F7EC353ECD3}" presName="childText" presStyleLbl="bgAcc1" presStyleIdx="6" presStyleCnt="21">
        <dgm:presLayoutVars>
          <dgm:bulletEnabled val="1"/>
        </dgm:presLayoutVars>
      </dgm:prSet>
      <dgm:spPr/>
    </dgm:pt>
    <dgm:pt modelId="{5E675B97-4424-443D-820A-4394FCFB1922}" type="pres">
      <dgm:prSet presAssocID="{7212D56F-7F37-491A-B024-63BC019C30A9}" presName="root" presStyleCnt="0"/>
      <dgm:spPr/>
    </dgm:pt>
    <dgm:pt modelId="{8444AEC6-E5B2-42BB-9105-FBB67ED95AE0}" type="pres">
      <dgm:prSet presAssocID="{7212D56F-7F37-491A-B024-63BC019C30A9}" presName="rootComposite" presStyleCnt="0"/>
      <dgm:spPr/>
    </dgm:pt>
    <dgm:pt modelId="{B35FD5E2-E309-4524-ABA8-BB3219510BB0}" type="pres">
      <dgm:prSet presAssocID="{7212D56F-7F37-491A-B024-63BC019C30A9}" presName="rootText" presStyleLbl="node1" presStyleIdx="2" presStyleCnt="6"/>
      <dgm:spPr/>
    </dgm:pt>
    <dgm:pt modelId="{3CA5CAB0-9E30-4DDF-8C2B-13747213563C}" type="pres">
      <dgm:prSet presAssocID="{7212D56F-7F37-491A-B024-63BC019C30A9}" presName="rootConnector" presStyleLbl="node1" presStyleIdx="2" presStyleCnt="6"/>
      <dgm:spPr/>
    </dgm:pt>
    <dgm:pt modelId="{3A1C4DA4-B392-4BD1-A0FC-17443C1071B4}" type="pres">
      <dgm:prSet presAssocID="{7212D56F-7F37-491A-B024-63BC019C30A9}" presName="childShape" presStyleCnt="0"/>
      <dgm:spPr/>
    </dgm:pt>
    <dgm:pt modelId="{A3ABE513-3937-4923-B135-FE971DA76248}" type="pres">
      <dgm:prSet presAssocID="{20B98000-AE49-4D2E-B5D3-9B6A8C2F5FBF}" presName="Name13" presStyleLbl="parChTrans1D2" presStyleIdx="7" presStyleCnt="21"/>
      <dgm:spPr/>
    </dgm:pt>
    <dgm:pt modelId="{E915EA4C-0C5A-4BC9-BEC8-66E060918275}" type="pres">
      <dgm:prSet presAssocID="{C8813EC8-D566-4BA6-A406-7A0106DBECD1}" presName="childText" presStyleLbl="bgAcc1" presStyleIdx="7" presStyleCnt="21">
        <dgm:presLayoutVars>
          <dgm:bulletEnabled val="1"/>
        </dgm:presLayoutVars>
      </dgm:prSet>
      <dgm:spPr/>
    </dgm:pt>
    <dgm:pt modelId="{F2363420-9A81-4AB7-ABE5-0DC0833E2F41}" type="pres">
      <dgm:prSet presAssocID="{AEF2BF63-A9A6-4BBB-A528-E7BC5D28BBE7}" presName="Name13" presStyleLbl="parChTrans1D2" presStyleIdx="8" presStyleCnt="21"/>
      <dgm:spPr/>
    </dgm:pt>
    <dgm:pt modelId="{158B60AD-B26C-4D1C-B232-6AC5A0E70429}" type="pres">
      <dgm:prSet presAssocID="{8AA6832C-38B0-49BB-B910-D643E0C47FCB}" presName="childText" presStyleLbl="bgAcc1" presStyleIdx="8" presStyleCnt="21" custScaleY="127402">
        <dgm:presLayoutVars>
          <dgm:bulletEnabled val="1"/>
        </dgm:presLayoutVars>
      </dgm:prSet>
      <dgm:spPr/>
    </dgm:pt>
    <dgm:pt modelId="{6F35356B-BA61-447E-B46F-4481E286891C}" type="pres">
      <dgm:prSet presAssocID="{E232E264-DE71-4DCE-8BCC-320B785E7AAB}" presName="Name13" presStyleLbl="parChTrans1D2" presStyleIdx="9" presStyleCnt="21"/>
      <dgm:spPr/>
    </dgm:pt>
    <dgm:pt modelId="{A4773EBC-44B7-415A-B287-13AE5FA79A64}" type="pres">
      <dgm:prSet presAssocID="{BD24FA27-5A30-480E-9A55-F92DB8D19BD8}" presName="childText" presStyleLbl="bgAcc1" presStyleIdx="9" presStyleCnt="21">
        <dgm:presLayoutVars>
          <dgm:bulletEnabled val="1"/>
        </dgm:presLayoutVars>
      </dgm:prSet>
      <dgm:spPr/>
    </dgm:pt>
    <dgm:pt modelId="{95EA0061-3E88-45BF-8C10-CEAC39384A90}" type="pres">
      <dgm:prSet presAssocID="{13395A3B-DD5B-4952-B167-9E38321D1720}" presName="Name13" presStyleLbl="parChTrans1D2" presStyleIdx="10" presStyleCnt="21"/>
      <dgm:spPr/>
    </dgm:pt>
    <dgm:pt modelId="{3AF9F037-3807-4E4B-8173-DE7C556E07DA}" type="pres">
      <dgm:prSet presAssocID="{70BD5875-4C1C-49AD-A7DB-15D0D056AC18}" presName="childText" presStyleLbl="bgAcc1" presStyleIdx="10" presStyleCnt="21">
        <dgm:presLayoutVars>
          <dgm:bulletEnabled val="1"/>
        </dgm:presLayoutVars>
      </dgm:prSet>
      <dgm:spPr/>
    </dgm:pt>
    <dgm:pt modelId="{D9000D71-6477-42DA-AF2D-656FE8582622}" type="pres">
      <dgm:prSet presAssocID="{D3EE57A6-CFA5-43BA-96C6-D8B701377BAF}" presName="root" presStyleCnt="0"/>
      <dgm:spPr/>
    </dgm:pt>
    <dgm:pt modelId="{2BE7555A-DDFF-4CC6-A75F-BF60D8329AE0}" type="pres">
      <dgm:prSet presAssocID="{D3EE57A6-CFA5-43BA-96C6-D8B701377BAF}" presName="rootComposite" presStyleCnt="0"/>
      <dgm:spPr/>
    </dgm:pt>
    <dgm:pt modelId="{168AC8CC-0176-4D5C-8498-A124079CB5CD}" type="pres">
      <dgm:prSet presAssocID="{D3EE57A6-CFA5-43BA-96C6-D8B701377BAF}" presName="rootText" presStyleLbl="node1" presStyleIdx="3" presStyleCnt="6"/>
      <dgm:spPr/>
    </dgm:pt>
    <dgm:pt modelId="{B1943D63-22DB-4874-99CB-572A9EF80E50}" type="pres">
      <dgm:prSet presAssocID="{D3EE57A6-CFA5-43BA-96C6-D8B701377BAF}" presName="rootConnector" presStyleLbl="node1" presStyleIdx="3" presStyleCnt="6"/>
      <dgm:spPr/>
    </dgm:pt>
    <dgm:pt modelId="{8F922F7B-C01E-49F3-91AA-6505B10B4B4C}" type="pres">
      <dgm:prSet presAssocID="{D3EE57A6-CFA5-43BA-96C6-D8B701377BAF}" presName="childShape" presStyleCnt="0"/>
      <dgm:spPr/>
    </dgm:pt>
    <dgm:pt modelId="{3CFFC538-0496-42E6-B4E5-684021C65E2E}" type="pres">
      <dgm:prSet presAssocID="{6A20502C-D6E1-449F-B013-B3179787AA31}" presName="Name13" presStyleLbl="parChTrans1D2" presStyleIdx="11" presStyleCnt="21"/>
      <dgm:spPr/>
    </dgm:pt>
    <dgm:pt modelId="{C22284F2-E4C4-473E-A103-B9D595A39B39}" type="pres">
      <dgm:prSet presAssocID="{35D49C4F-A432-4F71-BCAF-82E485699958}" presName="childText" presStyleLbl="bgAcc1" presStyleIdx="11" presStyleCnt="21">
        <dgm:presLayoutVars>
          <dgm:bulletEnabled val="1"/>
        </dgm:presLayoutVars>
      </dgm:prSet>
      <dgm:spPr/>
    </dgm:pt>
    <dgm:pt modelId="{8A1F7823-15CA-444E-B774-5F8FD58088C9}" type="pres">
      <dgm:prSet presAssocID="{0B7B53D6-D4F1-4B10-A3DB-BDE8B4A27474}" presName="Name13" presStyleLbl="parChTrans1D2" presStyleIdx="12" presStyleCnt="21"/>
      <dgm:spPr/>
    </dgm:pt>
    <dgm:pt modelId="{0882C1D0-6AC8-4A51-AC8F-2BC970C8AE75}" type="pres">
      <dgm:prSet presAssocID="{1ED6C750-0335-4B1A-ABA9-DBBBDB27EE93}" presName="childText" presStyleLbl="bgAcc1" presStyleIdx="12" presStyleCnt="21">
        <dgm:presLayoutVars>
          <dgm:bulletEnabled val="1"/>
        </dgm:presLayoutVars>
      </dgm:prSet>
      <dgm:spPr/>
    </dgm:pt>
    <dgm:pt modelId="{C3A350F9-884B-4A20-9497-AB1ECE1EACF6}" type="pres">
      <dgm:prSet presAssocID="{B989EB6F-8D2D-4CBF-858E-05F20C5DBD70}" presName="root" presStyleCnt="0"/>
      <dgm:spPr/>
    </dgm:pt>
    <dgm:pt modelId="{847AEF83-A08D-476E-8624-BE2371BE6372}" type="pres">
      <dgm:prSet presAssocID="{B989EB6F-8D2D-4CBF-858E-05F20C5DBD70}" presName="rootComposite" presStyleCnt="0"/>
      <dgm:spPr/>
    </dgm:pt>
    <dgm:pt modelId="{BF76D1A4-7DB9-4697-BD76-D88CA09EA5C1}" type="pres">
      <dgm:prSet presAssocID="{B989EB6F-8D2D-4CBF-858E-05F20C5DBD70}" presName="rootText" presStyleLbl="node1" presStyleIdx="4" presStyleCnt="6"/>
      <dgm:spPr/>
    </dgm:pt>
    <dgm:pt modelId="{EA5CC75F-FD47-46E5-A97E-E44CF0FF62F1}" type="pres">
      <dgm:prSet presAssocID="{B989EB6F-8D2D-4CBF-858E-05F20C5DBD70}" presName="rootConnector" presStyleLbl="node1" presStyleIdx="4" presStyleCnt="6"/>
      <dgm:spPr/>
    </dgm:pt>
    <dgm:pt modelId="{3FD990C2-E7AF-4CB1-9512-701CC970AD4E}" type="pres">
      <dgm:prSet presAssocID="{B989EB6F-8D2D-4CBF-858E-05F20C5DBD70}" presName="childShape" presStyleCnt="0"/>
      <dgm:spPr/>
    </dgm:pt>
    <dgm:pt modelId="{78A35069-636A-499A-B5E3-2079C6CBFBA5}" type="pres">
      <dgm:prSet presAssocID="{6EBFFDD1-AB7C-4A62-B5C5-16489DB0681B}" presName="Name13" presStyleLbl="parChTrans1D2" presStyleIdx="13" presStyleCnt="21"/>
      <dgm:spPr/>
    </dgm:pt>
    <dgm:pt modelId="{B236DAFD-D744-4816-B9B1-5CE50AF6D599}" type="pres">
      <dgm:prSet presAssocID="{284D1FB5-D664-4629-9C8C-B34B9B85E409}" presName="childText" presStyleLbl="bgAcc1" presStyleIdx="13" presStyleCnt="21">
        <dgm:presLayoutVars>
          <dgm:bulletEnabled val="1"/>
        </dgm:presLayoutVars>
      </dgm:prSet>
      <dgm:spPr/>
    </dgm:pt>
    <dgm:pt modelId="{EEB814C4-A3C6-46E5-BC34-EFBA11D7C35D}" type="pres">
      <dgm:prSet presAssocID="{C2C1765E-1611-458D-BDB3-502475F0F907}" presName="Name13" presStyleLbl="parChTrans1D2" presStyleIdx="14" presStyleCnt="21"/>
      <dgm:spPr/>
    </dgm:pt>
    <dgm:pt modelId="{7B0BFB8A-B106-47CB-B6DD-D1036F58FD72}" type="pres">
      <dgm:prSet presAssocID="{F8E39CC2-9475-459D-ACD4-61B0A5ABEC60}" presName="childText" presStyleLbl="bgAcc1" presStyleIdx="14" presStyleCnt="21" custScaleY="52571">
        <dgm:presLayoutVars>
          <dgm:bulletEnabled val="1"/>
        </dgm:presLayoutVars>
      </dgm:prSet>
      <dgm:spPr/>
    </dgm:pt>
    <dgm:pt modelId="{AE981DA3-18F0-48FF-ADDF-B2EEBC315E2A}" type="pres">
      <dgm:prSet presAssocID="{C8582A29-F847-432B-99CE-97F44E9D3FFE}" presName="Name13" presStyleLbl="parChTrans1D2" presStyleIdx="15" presStyleCnt="21"/>
      <dgm:spPr/>
    </dgm:pt>
    <dgm:pt modelId="{F4DEC56C-38AE-4A46-A9D8-0F9D429AF905}" type="pres">
      <dgm:prSet presAssocID="{E242D9E6-A8EA-4F09-9AAF-82239FEBACC2}" presName="childText" presStyleLbl="bgAcc1" presStyleIdx="15" presStyleCnt="21" custScaleY="60577">
        <dgm:presLayoutVars>
          <dgm:bulletEnabled val="1"/>
        </dgm:presLayoutVars>
      </dgm:prSet>
      <dgm:spPr/>
    </dgm:pt>
    <dgm:pt modelId="{2FDF5309-778D-41FB-B513-B3641916D9FB}" type="pres">
      <dgm:prSet presAssocID="{01F39572-2C43-4DF9-86F3-9FB6CC6CBCEC}" presName="Name13" presStyleLbl="parChTrans1D2" presStyleIdx="16" presStyleCnt="21"/>
      <dgm:spPr/>
    </dgm:pt>
    <dgm:pt modelId="{51F24EF9-442A-4652-893D-579D3B4C535C}" type="pres">
      <dgm:prSet presAssocID="{EF29866D-F0A6-403B-87CC-795C33A29B99}" presName="childText" presStyleLbl="bgAcc1" presStyleIdx="16" presStyleCnt="21">
        <dgm:presLayoutVars>
          <dgm:bulletEnabled val="1"/>
        </dgm:presLayoutVars>
      </dgm:prSet>
      <dgm:spPr/>
    </dgm:pt>
    <dgm:pt modelId="{91F609E5-BEF9-41EF-A548-2E9D747C2DE0}" type="pres">
      <dgm:prSet presAssocID="{E6B06F30-B04C-4A98-8933-86E14E3B98A5}" presName="Name13" presStyleLbl="parChTrans1D2" presStyleIdx="17" presStyleCnt="21"/>
      <dgm:spPr/>
    </dgm:pt>
    <dgm:pt modelId="{1AD6F09B-EB94-45CD-B46F-6B3CB0C6D806}" type="pres">
      <dgm:prSet presAssocID="{C28CFD29-238D-4170-B0A9-EADDA7A1CF1E}" presName="childText" presStyleLbl="bgAcc1" presStyleIdx="17" presStyleCnt="21">
        <dgm:presLayoutVars>
          <dgm:bulletEnabled val="1"/>
        </dgm:presLayoutVars>
      </dgm:prSet>
      <dgm:spPr/>
    </dgm:pt>
    <dgm:pt modelId="{34563DF1-62CF-4D7F-BFBF-94E0F2065DD7}" type="pres">
      <dgm:prSet presAssocID="{57FF47AC-2D28-46EE-92F7-4C2E042CDEE9}" presName="root" presStyleCnt="0"/>
      <dgm:spPr/>
    </dgm:pt>
    <dgm:pt modelId="{757A155E-B60E-44AD-82B8-F4B042F77A4C}" type="pres">
      <dgm:prSet presAssocID="{57FF47AC-2D28-46EE-92F7-4C2E042CDEE9}" presName="rootComposite" presStyleCnt="0"/>
      <dgm:spPr/>
    </dgm:pt>
    <dgm:pt modelId="{327449BB-1A1D-40CC-90EF-1DF22D8F3C13}" type="pres">
      <dgm:prSet presAssocID="{57FF47AC-2D28-46EE-92F7-4C2E042CDEE9}" presName="rootText" presStyleLbl="node1" presStyleIdx="5" presStyleCnt="6"/>
      <dgm:spPr/>
    </dgm:pt>
    <dgm:pt modelId="{E52627F1-12D6-4120-B25D-4DA85CB40768}" type="pres">
      <dgm:prSet presAssocID="{57FF47AC-2D28-46EE-92F7-4C2E042CDEE9}" presName="rootConnector" presStyleLbl="node1" presStyleIdx="5" presStyleCnt="6"/>
      <dgm:spPr/>
    </dgm:pt>
    <dgm:pt modelId="{86E0C3B3-22AB-4711-BC9D-4089DB7F784D}" type="pres">
      <dgm:prSet presAssocID="{57FF47AC-2D28-46EE-92F7-4C2E042CDEE9}" presName="childShape" presStyleCnt="0"/>
      <dgm:spPr/>
    </dgm:pt>
    <dgm:pt modelId="{07065FFE-1B92-4B99-A057-E3EEED0E7730}" type="pres">
      <dgm:prSet presAssocID="{4D001F4D-11AA-43C0-8030-0D1C06FE71AE}" presName="Name13" presStyleLbl="parChTrans1D2" presStyleIdx="18" presStyleCnt="21"/>
      <dgm:spPr/>
    </dgm:pt>
    <dgm:pt modelId="{5F8F657A-14C9-48CE-9961-CEB30651C733}" type="pres">
      <dgm:prSet presAssocID="{1DFF6F04-2E33-4B3E-9D13-C9540C7D7ED4}" presName="childText" presStyleLbl="bgAcc1" presStyleIdx="18" presStyleCnt="21">
        <dgm:presLayoutVars>
          <dgm:bulletEnabled val="1"/>
        </dgm:presLayoutVars>
      </dgm:prSet>
      <dgm:spPr/>
    </dgm:pt>
    <dgm:pt modelId="{A7DE6736-1434-433C-B56D-1EC767138B78}" type="pres">
      <dgm:prSet presAssocID="{28881B49-B454-4F73-B1BD-55F596A59D5B}" presName="Name13" presStyleLbl="parChTrans1D2" presStyleIdx="19" presStyleCnt="21"/>
      <dgm:spPr/>
    </dgm:pt>
    <dgm:pt modelId="{D803242B-56D4-4722-AE9A-0E2216E5AE3C}" type="pres">
      <dgm:prSet presAssocID="{653781FA-D716-4ED4-AF47-1BC598D5EC6E}" presName="childText" presStyleLbl="bgAcc1" presStyleIdx="19" presStyleCnt="21">
        <dgm:presLayoutVars>
          <dgm:bulletEnabled val="1"/>
        </dgm:presLayoutVars>
      </dgm:prSet>
      <dgm:spPr/>
    </dgm:pt>
    <dgm:pt modelId="{B3C2FB19-D18A-41E4-850E-5BBC4C0F1B3B}" type="pres">
      <dgm:prSet presAssocID="{F59953B5-A05E-4A12-821D-B88630972E5D}" presName="Name13" presStyleLbl="parChTrans1D2" presStyleIdx="20" presStyleCnt="21"/>
      <dgm:spPr/>
    </dgm:pt>
    <dgm:pt modelId="{9B04A9C8-7723-44D3-B030-A06349549F29}" type="pres">
      <dgm:prSet presAssocID="{4EE1B99A-E9D0-4251-BA59-D1F488D3999F}" presName="childText" presStyleLbl="bgAcc1" presStyleIdx="20" presStyleCnt="21">
        <dgm:presLayoutVars>
          <dgm:bulletEnabled val="1"/>
        </dgm:presLayoutVars>
      </dgm:prSet>
      <dgm:spPr/>
    </dgm:pt>
  </dgm:ptLst>
  <dgm:cxnLst>
    <dgm:cxn modelId="{4C85C000-00AC-42D1-9C2D-7E0C70892471}" type="presOf" srcId="{D3EE57A6-CFA5-43BA-96C6-D8B701377BAF}" destId="{B1943D63-22DB-4874-99CB-572A9EF80E50}" srcOrd="1" destOrd="0" presId="urn:microsoft.com/office/officeart/2005/8/layout/hierarchy3"/>
    <dgm:cxn modelId="{08612402-6FF8-43D2-B949-E0D5DD10BC29}" srcId="{57FF47AC-2D28-46EE-92F7-4C2E042CDEE9}" destId="{4EE1B99A-E9D0-4251-BA59-D1F488D3999F}" srcOrd="2" destOrd="0" parTransId="{F59953B5-A05E-4A12-821D-B88630972E5D}" sibTransId="{1EBA8552-CE49-4850-AEDB-7B77C9DFEA6E}"/>
    <dgm:cxn modelId="{48406207-BFBD-48C9-918E-2680B37399C1}" srcId="{D3EE57A6-CFA5-43BA-96C6-D8B701377BAF}" destId="{35D49C4F-A432-4F71-BCAF-82E485699958}" srcOrd="0" destOrd="0" parTransId="{6A20502C-D6E1-449F-B013-B3179787AA31}" sibTransId="{364239A4-98E5-4F02-A5AA-53020DC60D9A}"/>
    <dgm:cxn modelId="{86A47E0D-5FCC-4113-97FE-50FCB2BB7533}" type="presOf" srcId="{1DFF6F04-2E33-4B3E-9D13-C9540C7D7ED4}" destId="{5F8F657A-14C9-48CE-9961-CEB30651C733}" srcOrd="0" destOrd="0" presId="urn:microsoft.com/office/officeart/2005/8/layout/hierarchy3"/>
    <dgm:cxn modelId="{8AB9E510-ABD8-4ED2-8B8B-933C1A6551C7}" type="presOf" srcId="{EF29866D-F0A6-403B-87CC-795C33A29B99}" destId="{51F24EF9-442A-4652-893D-579D3B4C535C}" srcOrd="0" destOrd="0" presId="urn:microsoft.com/office/officeart/2005/8/layout/hierarchy3"/>
    <dgm:cxn modelId="{C508D812-38E4-42AC-8654-7CAD62A1AF68}" type="presOf" srcId="{6EBFFDD1-AB7C-4A62-B5C5-16489DB0681B}" destId="{78A35069-636A-499A-B5E3-2079C6CBFBA5}" srcOrd="0" destOrd="0" presId="urn:microsoft.com/office/officeart/2005/8/layout/hierarchy3"/>
    <dgm:cxn modelId="{67E9D118-06A7-4077-8AC6-DCBC5EDE85D2}" srcId="{7212D56F-7F37-491A-B024-63BC019C30A9}" destId="{BD24FA27-5A30-480E-9A55-F92DB8D19BD8}" srcOrd="2" destOrd="0" parTransId="{E232E264-DE71-4DCE-8BCC-320B785E7AAB}" sibTransId="{6FF61373-C99C-40A3-B5A6-D0E2D1D9AB2A}"/>
    <dgm:cxn modelId="{72BD0B1A-C64A-4617-A845-9E075049C2FE}" type="presOf" srcId="{4D001F4D-11AA-43C0-8030-0D1C06FE71AE}" destId="{07065FFE-1B92-4B99-A057-E3EEED0E7730}" srcOrd="0" destOrd="0" presId="urn:microsoft.com/office/officeart/2005/8/layout/hierarchy3"/>
    <dgm:cxn modelId="{5C785A1F-5B4E-4983-ACBB-86FAE2AA23B2}" type="presOf" srcId="{F59953B5-A05E-4A12-821D-B88630972E5D}" destId="{B3C2FB19-D18A-41E4-850E-5BBC4C0F1B3B}" srcOrd="0" destOrd="0" presId="urn:microsoft.com/office/officeart/2005/8/layout/hierarchy3"/>
    <dgm:cxn modelId="{06B2CF22-A275-40CB-862B-DDFFE81A27D4}" type="presOf" srcId="{C28CFD29-238D-4170-B0A9-EADDA7A1CF1E}" destId="{1AD6F09B-EB94-45CD-B46F-6B3CB0C6D806}" srcOrd="0" destOrd="0" presId="urn:microsoft.com/office/officeart/2005/8/layout/hierarchy3"/>
    <dgm:cxn modelId="{B39AC224-77DF-49E7-B288-E143576526A7}" srcId="{03A651C3-3FC1-4FC9-99B0-7DD8315F3587}" destId="{03E4B64A-4479-4B6F-8A27-D34EC22F89FE}" srcOrd="0" destOrd="0" parTransId="{C23ECDF9-C572-4BD7-972B-6A201BAA1340}" sibTransId="{F0A554D3-A483-4A7B-BA99-AAAD225C5342}"/>
    <dgm:cxn modelId="{E93F0B28-0C07-4BB1-8771-CC9B784EE97A}" srcId="{03E4B64A-4479-4B6F-8A27-D34EC22F89FE}" destId="{32EC7BC6-A815-46E0-9F28-D049BB673ED1}" srcOrd="3" destOrd="0" parTransId="{2E41584E-726D-4B79-B7B6-EBD6DB171F6A}" sibTransId="{72A1CFF9-2353-41C0-A6A5-0656F53CD61E}"/>
    <dgm:cxn modelId="{9491F12D-7E00-4CCD-84D8-4B978B75421E}" srcId="{B989EB6F-8D2D-4CBF-858E-05F20C5DBD70}" destId="{284D1FB5-D664-4629-9C8C-B34B9B85E409}" srcOrd="0" destOrd="0" parTransId="{6EBFFDD1-AB7C-4A62-B5C5-16489DB0681B}" sibTransId="{2C932947-4327-4276-BE5B-9517F78CE962}"/>
    <dgm:cxn modelId="{B9768530-F152-415C-98DB-94B95BFC57D9}" type="presOf" srcId="{D3EE57A6-CFA5-43BA-96C6-D8B701377BAF}" destId="{168AC8CC-0176-4D5C-8498-A124079CB5CD}" srcOrd="0" destOrd="0" presId="urn:microsoft.com/office/officeart/2005/8/layout/hierarchy3"/>
    <dgm:cxn modelId="{3EFED932-1330-4426-96EA-35E2A0A968A7}" type="presOf" srcId="{E232E264-DE71-4DCE-8BCC-320B785E7AAB}" destId="{6F35356B-BA61-447E-B46F-4481E286891C}" srcOrd="0" destOrd="0" presId="urn:microsoft.com/office/officeart/2005/8/layout/hierarchy3"/>
    <dgm:cxn modelId="{2B687D3A-9210-4FBB-9093-B793B84C9A43}" type="presOf" srcId="{13395A3B-DD5B-4952-B167-9E38321D1720}" destId="{95EA0061-3E88-45BF-8C10-CEAC39384A90}" srcOrd="0" destOrd="0" presId="urn:microsoft.com/office/officeart/2005/8/layout/hierarchy3"/>
    <dgm:cxn modelId="{AD59423C-C07D-4BAA-A978-5645E34084C1}" type="presOf" srcId="{8AA6832C-38B0-49BB-B910-D643E0C47FCB}" destId="{158B60AD-B26C-4D1C-B232-6AC5A0E70429}" srcOrd="0" destOrd="0" presId="urn:microsoft.com/office/officeart/2005/8/layout/hierarchy3"/>
    <dgm:cxn modelId="{56A2143E-CC1A-46AB-891F-11CCADA83112}" type="presOf" srcId="{C2C1765E-1611-458D-BDB3-502475F0F907}" destId="{EEB814C4-A3C6-46E5-BC34-EFBA11D7C35D}" srcOrd="0" destOrd="0" presId="urn:microsoft.com/office/officeart/2005/8/layout/hierarchy3"/>
    <dgm:cxn modelId="{2EC7B95D-81A6-45C3-9273-A303DD058081}" type="presOf" srcId="{6A20502C-D6E1-449F-B013-B3179787AA31}" destId="{3CFFC538-0496-42E6-B4E5-684021C65E2E}" srcOrd="0" destOrd="0" presId="urn:microsoft.com/office/officeart/2005/8/layout/hierarchy3"/>
    <dgm:cxn modelId="{85FC1A5E-5348-41CD-A131-BD74E5084A7B}" type="presOf" srcId="{32EC7BC6-A815-46E0-9F28-D049BB673ED1}" destId="{4E010F22-3489-4D82-B48A-1442D74F96C4}" srcOrd="0" destOrd="0" presId="urn:microsoft.com/office/officeart/2005/8/layout/hierarchy3"/>
    <dgm:cxn modelId="{3F3BDF5F-A1BD-4A31-84B5-3CDD01DC6910}" type="presOf" srcId="{AEF2BF63-A9A6-4BBB-A528-E7BC5D28BBE7}" destId="{F2363420-9A81-4AB7-ABE5-0DC0833E2F41}" srcOrd="0" destOrd="0" presId="urn:microsoft.com/office/officeart/2005/8/layout/hierarchy3"/>
    <dgm:cxn modelId="{0D609960-571D-40D6-AECD-7002F4F758AE}" srcId="{03A651C3-3FC1-4FC9-99B0-7DD8315F3587}" destId="{57FF47AC-2D28-46EE-92F7-4C2E042CDEE9}" srcOrd="5" destOrd="0" parTransId="{C548041C-90F5-4876-94F2-2BAA731840A4}" sibTransId="{FCA867C9-0E81-427A-9317-1BE3AE8B17C0}"/>
    <dgm:cxn modelId="{79BE5A42-C528-4B2C-A24E-F32B377088BF}" type="presOf" srcId="{F9FA9975-81A3-47E3-B242-4700B77A7A4C}" destId="{F4AC0825-C6CA-4529-BE12-1FFF5F08E6CB}" srcOrd="0" destOrd="0" presId="urn:microsoft.com/office/officeart/2005/8/layout/hierarchy3"/>
    <dgm:cxn modelId="{CABC4E43-AB0D-4832-B2B6-141D638A681B}" srcId="{03A651C3-3FC1-4FC9-99B0-7DD8315F3587}" destId="{7212D56F-7F37-491A-B024-63BC019C30A9}" srcOrd="2" destOrd="0" parTransId="{8F3A3E25-D0B4-4CA4-8E09-981E0BA7E827}" sibTransId="{D35D34AA-1C7F-4B13-BEBA-F9D817B65750}"/>
    <dgm:cxn modelId="{E6CF0C66-D606-4C0A-B51B-FEC002943911}" type="presOf" srcId="{B989EB6F-8D2D-4CBF-858E-05F20C5DBD70}" destId="{EA5CC75F-FD47-46E5-A97E-E44CF0FF62F1}" srcOrd="1" destOrd="0" presId="urn:microsoft.com/office/officeart/2005/8/layout/hierarchy3"/>
    <dgm:cxn modelId="{07C96266-EB08-4BF3-ABF3-C5B643EB9576}" type="presOf" srcId="{28881B49-B454-4F73-B1BD-55F596A59D5B}" destId="{A7DE6736-1434-433C-B56D-1EC767138B78}" srcOrd="0" destOrd="0" presId="urn:microsoft.com/office/officeart/2005/8/layout/hierarchy3"/>
    <dgm:cxn modelId="{2BA48068-E614-49CF-8FFB-BB7797AB2AA5}" type="presOf" srcId="{BD24FA27-5A30-480E-9A55-F92DB8D19BD8}" destId="{A4773EBC-44B7-415A-B287-13AE5FA79A64}" srcOrd="0" destOrd="0" presId="urn:microsoft.com/office/officeart/2005/8/layout/hierarchy3"/>
    <dgm:cxn modelId="{51A0E348-214D-4400-B0F2-BB7997C8ADCB}" type="presOf" srcId="{6A0E8378-ED9A-49F9-AF86-E544B0D2EE7A}" destId="{DD482DE7-373E-4A50-A4A7-A0179B65119F}" srcOrd="0" destOrd="0" presId="urn:microsoft.com/office/officeart/2005/8/layout/hierarchy3"/>
    <dgm:cxn modelId="{C1391E6D-49FD-47D2-A715-7F543D361F48}" type="presOf" srcId="{7212D56F-7F37-491A-B024-63BC019C30A9}" destId="{3CA5CAB0-9E30-4DDF-8C2B-13747213563C}" srcOrd="1" destOrd="0" presId="urn:microsoft.com/office/officeart/2005/8/layout/hierarchy3"/>
    <dgm:cxn modelId="{7E5AA46F-C62C-45EF-A967-A5346C797A51}" type="presOf" srcId="{03E4B64A-4479-4B6F-8A27-D34EC22F89FE}" destId="{71E84683-A395-4D3D-AAD9-F5C96B7A63C9}" srcOrd="1" destOrd="0" presId="urn:microsoft.com/office/officeart/2005/8/layout/hierarchy3"/>
    <dgm:cxn modelId="{3DB3B36F-8BF6-4D8C-BBE8-7CB233028FF3}" type="presOf" srcId="{B806A16B-7134-40BC-A745-7F764C1544B3}" destId="{F2CCF449-03FD-4CEC-A3A1-89EA09B97872}" srcOrd="0" destOrd="0" presId="urn:microsoft.com/office/officeart/2005/8/layout/hierarchy3"/>
    <dgm:cxn modelId="{2DC72578-D095-479D-9E71-FD87219825B2}" type="presOf" srcId="{284D1FB5-D664-4629-9C8C-B34B9B85E409}" destId="{B236DAFD-D744-4816-B9B1-5CE50AF6D599}" srcOrd="0" destOrd="0" presId="urn:microsoft.com/office/officeart/2005/8/layout/hierarchy3"/>
    <dgm:cxn modelId="{9CD84758-B641-41FE-9821-5AF02BEB35BB}" type="presOf" srcId="{3E69D414-DB89-47E6-84F9-F4645BE44153}" destId="{0C21AEBF-B60B-48FD-98D7-5348EF7CDB7C}" srcOrd="0" destOrd="0" presId="urn:microsoft.com/office/officeart/2005/8/layout/hierarchy3"/>
    <dgm:cxn modelId="{2F58C978-9C61-42CF-920E-C987AD04DC3D}" srcId="{03A651C3-3FC1-4FC9-99B0-7DD8315F3587}" destId="{D3EE57A6-CFA5-43BA-96C6-D8B701377BAF}" srcOrd="3" destOrd="0" parTransId="{7B10D269-C9F6-4717-9AC2-3B58126284A2}" sibTransId="{A8C07E9D-356C-4592-8BEC-782DA85A5000}"/>
    <dgm:cxn modelId="{AC41EB58-6A69-449A-B1C1-6022A417384E}" type="presOf" srcId="{0B7B53D6-D4F1-4B10-A3DB-BDE8B4A27474}" destId="{8A1F7823-15CA-444E-B774-5F8FD58088C9}" srcOrd="0" destOrd="0" presId="urn:microsoft.com/office/officeart/2005/8/layout/hierarchy3"/>
    <dgm:cxn modelId="{8A40C07A-B445-4FCD-BCC8-F9A083F0D44D}" type="presOf" srcId="{40D08044-AEFC-4C3B-A6F2-16F7970E11A3}" destId="{7167F3E4-B0D4-4074-9483-F03C2F88F6AA}" srcOrd="0" destOrd="0" presId="urn:microsoft.com/office/officeart/2005/8/layout/hierarchy3"/>
    <dgm:cxn modelId="{6D0A5D7C-92E2-49DC-A9E1-66A75232A12F}" srcId="{B989EB6F-8D2D-4CBF-858E-05F20C5DBD70}" destId="{C28CFD29-238D-4170-B0A9-EADDA7A1CF1E}" srcOrd="4" destOrd="0" parTransId="{E6B06F30-B04C-4A98-8933-86E14E3B98A5}" sibTransId="{6C8BEB8A-6701-4BE0-8007-E66F78FE6351}"/>
    <dgm:cxn modelId="{3CBB457C-058C-4ABA-8DA5-E681466EE8B7}" srcId="{B989EB6F-8D2D-4CBF-858E-05F20C5DBD70}" destId="{EF29866D-F0A6-403B-87CC-795C33A29B99}" srcOrd="3" destOrd="0" parTransId="{01F39572-2C43-4DF9-86F3-9FB6CC6CBCEC}" sibTransId="{51AA1CC1-E2BE-494C-81E9-DF82A994AC8F}"/>
    <dgm:cxn modelId="{EC744A7D-C559-44FD-B804-A4B985B94729}" type="presOf" srcId="{01F39572-2C43-4DF9-86F3-9FB6CC6CBCEC}" destId="{2FDF5309-778D-41FB-B513-B3641916D9FB}" srcOrd="0" destOrd="0" presId="urn:microsoft.com/office/officeart/2005/8/layout/hierarchy3"/>
    <dgm:cxn modelId="{9C06CC80-ADB1-46BA-A2D1-A3194168C7D5}" type="presOf" srcId="{C8813EC8-D566-4BA6-A406-7A0106DBECD1}" destId="{E915EA4C-0C5A-4BC9-BEC8-66E060918275}" srcOrd="0" destOrd="0" presId="urn:microsoft.com/office/officeart/2005/8/layout/hierarchy3"/>
    <dgm:cxn modelId="{52F68F83-6EDE-4134-8695-71888D980C0F}" srcId="{D3EE57A6-CFA5-43BA-96C6-D8B701377BAF}" destId="{1ED6C750-0335-4B1A-ABA9-DBBBDB27EE93}" srcOrd="1" destOrd="0" parTransId="{0B7B53D6-D4F1-4B10-A3DB-BDE8B4A27474}" sibTransId="{48DA588C-8930-459B-8013-8880672A4138}"/>
    <dgm:cxn modelId="{CD43DD83-DEA2-4FBC-A5D0-7263C0445A5F}" type="presOf" srcId="{EC3108FC-3F80-4946-9369-164EC42A13CD}" destId="{BB39F2F8-A94E-449C-9466-F3C27519BEDF}" srcOrd="0" destOrd="0" presId="urn:microsoft.com/office/officeart/2005/8/layout/hierarchy3"/>
    <dgm:cxn modelId="{D992E18A-16DF-42CE-B47F-FDA10D24DFC9}" type="presOf" srcId="{2E41584E-726D-4B79-B7B6-EBD6DB171F6A}" destId="{4733548E-46F3-4DFE-841F-DBCB9DC7753B}" srcOrd="0" destOrd="0" presId="urn:microsoft.com/office/officeart/2005/8/layout/hierarchy3"/>
    <dgm:cxn modelId="{2CBD0C8C-9F57-4F71-9CAB-CB2D8B8A87CB}" srcId="{57FF47AC-2D28-46EE-92F7-4C2E042CDEE9}" destId="{653781FA-D716-4ED4-AF47-1BC598D5EC6E}" srcOrd="1" destOrd="0" parTransId="{28881B49-B454-4F73-B1BD-55F596A59D5B}" sibTransId="{396CD8B8-E17F-48AF-9708-26E1DF49E7A2}"/>
    <dgm:cxn modelId="{676A1797-C0BE-4969-95E3-723F8BBBE720}" srcId="{34A85440-8D92-47D5-96AC-285BCB72C476}" destId="{B806A16B-7134-40BC-A745-7F764C1544B3}" srcOrd="0" destOrd="0" parTransId="{F9FA9975-81A3-47E3-B242-4700B77A7A4C}" sibTransId="{C18AA63B-4993-4C33-B1F8-3BAF5A20E690}"/>
    <dgm:cxn modelId="{5FF5E699-0FEF-45E5-8FF5-0B03EC50EC32}" srcId="{7212D56F-7F37-491A-B024-63BC019C30A9}" destId="{C8813EC8-D566-4BA6-A406-7A0106DBECD1}" srcOrd="0" destOrd="0" parTransId="{20B98000-AE49-4D2E-B5D3-9B6A8C2F5FBF}" sibTransId="{45E60D52-65C4-478A-B915-612DBBE07B58}"/>
    <dgm:cxn modelId="{D439269B-CA2D-4106-B60F-CD3BD57CCD2B}" type="presOf" srcId="{F8E39CC2-9475-459D-ACD4-61B0A5ABEC60}" destId="{7B0BFB8A-B106-47CB-B6DD-D1036F58FD72}" srcOrd="0" destOrd="0" presId="urn:microsoft.com/office/officeart/2005/8/layout/hierarchy3"/>
    <dgm:cxn modelId="{EC84B09C-8159-48FE-AE00-C995D3CB8CB0}" type="presOf" srcId="{61B86021-356D-4EB8-9079-04C4EB06693E}" destId="{C20F417E-16CB-4D29-9712-A55060D9A3F2}" srcOrd="0" destOrd="0" presId="urn:microsoft.com/office/officeart/2005/8/layout/hierarchy3"/>
    <dgm:cxn modelId="{DEA87DA1-4EA8-4D8D-8598-E9A02E2081C8}" type="presOf" srcId="{57FF47AC-2D28-46EE-92F7-4C2E042CDEE9}" destId="{327449BB-1A1D-40CC-90EF-1DF22D8F3C13}" srcOrd="0" destOrd="0" presId="urn:microsoft.com/office/officeart/2005/8/layout/hierarchy3"/>
    <dgm:cxn modelId="{1334D0A2-E36A-4CA9-BA5C-276959F52CAD}" srcId="{03A651C3-3FC1-4FC9-99B0-7DD8315F3587}" destId="{B989EB6F-8D2D-4CBF-858E-05F20C5DBD70}" srcOrd="4" destOrd="0" parTransId="{585C9178-C447-431A-8048-45CE9EA64372}" sibTransId="{C2B3D7E2-4488-429F-9878-13AD6E750A4E}"/>
    <dgm:cxn modelId="{6732F5A4-2743-4E2E-8E6C-5F521F659030}" srcId="{B989EB6F-8D2D-4CBF-858E-05F20C5DBD70}" destId="{F8E39CC2-9475-459D-ACD4-61B0A5ABEC60}" srcOrd="1" destOrd="0" parTransId="{C2C1765E-1611-458D-BDB3-502475F0F907}" sibTransId="{108C3EB3-F7BF-4B17-BF8E-D581106FB18F}"/>
    <dgm:cxn modelId="{206C62A5-2A3F-4EEB-BB2F-C24E96C530B0}" srcId="{03E4B64A-4479-4B6F-8A27-D34EC22F89FE}" destId="{6A0E8378-ED9A-49F9-AF86-E544B0D2EE7A}" srcOrd="2" destOrd="0" parTransId="{EC3108FC-3F80-4946-9369-164EC42A13CD}" sibTransId="{E51CE7BD-A480-45D0-BF8B-C69C11BDC764}"/>
    <dgm:cxn modelId="{03FEF7A6-98AC-4E31-A250-90DC13A27AC7}" type="presOf" srcId="{00AB78A3-2D6D-45E3-9EE2-D1750AE4ED27}" destId="{C179BA3C-D68A-4BC9-903B-C840D75BD302}" srcOrd="0" destOrd="0" presId="urn:microsoft.com/office/officeart/2005/8/layout/hierarchy3"/>
    <dgm:cxn modelId="{AD6C0FA9-221A-4B49-AA34-F1B7C13AAD14}" type="presOf" srcId="{1ED6C750-0335-4B1A-ABA9-DBBBDB27EE93}" destId="{0882C1D0-6AC8-4A51-AC8F-2BC970C8AE75}" srcOrd="0" destOrd="0" presId="urn:microsoft.com/office/officeart/2005/8/layout/hierarchy3"/>
    <dgm:cxn modelId="{897A2BAD-A576-4D82-B42D-4D07AAEC467A}" type="presOf" srcId="{20B98000-AE49-4D2E-B5D3-9B6A8C2F5FBF}" destId="{A3ABE513-3937-4923-B135-FE971DA76248}" srcOrd="0" destOrd="0" presId="urn:microsoft.com/office/officeart/2005/8/layout/hierarchy3"/>
    <dgm:cxn modelId="{F681E3AE-C226-4247-8FD9-900F4CED261C}" srcId="{B989EB6F-8D2D-4CBF-858E-05F20C5DBD70}" destId="{E242D9E6-A8EA-4F09-9AAF-82239FEBACC2}" srcOrd="2" destOrd="0" parTransId="{C8582A29-F847-432B-99CE-97F44E9D3FFE}" sibTransId="{1AC69E99-1D03-4E36-A5B5-C41263A54C5B}"/>
    <dgm:cxn modelId="{39DCC6B0-A368-45F6-895E-48EB3B9ADA6B}" type="presOf" srcId="{1C0BD21E-22D8-409E-8A27-7FF621DF85C9}" destId="{02863BF5-72C3-4FCE-ABDF-991F291BA0B3}" srcOrd="0" destOrd="0" presId="urn:microsoft.com/office/officeart/2005/8/layout/hierarchy3"/>
    <dgm:cxn modelId="{1E73BDB1-78EA-476C-8098-5745E0D59590}" type="presOf" srcId="{72880DE6-F606-4B6B-BB53-C3BBD5FB222C}" destId="{9BDD7D46-8062-4D00-9CA1-BA8764C5185C}" srcOrd="0" destOrd="0" presId="urn:microsoft.com/office/officeart/2005/8/layout/hierarchy3"/>
    <dgm:cxn modelId="{DABBD1BD-C928-4787-A211-DC0C2C28BD03}" srcId="{03E4B64A-4479-4B6F-8A27-D34EC22F89FE}" destId="{3E69D414-DB89-47E6-84F9-F4645BE44153}" srcOrd="1" destOrd="0" parTransId="{3A18EC9B-C80B-466F-B845-DB3B8E19DBB8}" sibTransId="{11695DD5-CB52-4C2F-8B14-0660DD505736}"/>
    <dgm:cxn modelId="{C5C4F0BF-72C5-48EB-B8F1-AA2D9D2A922F}" type="presOf" srcId="{35D49C4F-A432-4F71-BCAF-82E485699958}" destId="{C22284F2-E4C4-473E-A103-B9D595A39B39}" srcOrd="0" destOrd="0" presId="urn:microsoft.com/office/officeart/2005/8/layout/hierarchy3"/>
    <dgm:cxn modelId="{137AB1C1-D56B-43B0-B89F-7C64244BD0B9}" type="presOf" srcId="{07C9A923-2B90-49C8-9255-7F7EC353ECD3}" destId="{1C602503-07AC-4239-A5CD-9CC5F8859757}" srcOrd="0" destOrd="0" presId="urn:microsoft.com/office/officeart/2005/8/layout/hierarchy3"/>
    <dgm:cxn modelId="{9CED3AC5-E954-4D7F-BA26-69EEC667251C}" type="presOf" srcId="{E6B06F30-B04C-4A98-8933-86E14E3B98A5}" destId="{91F609E5-BEF9-41EF-A548-2E9D747C2DE0}" srcOrd="0" destOrd="0" presId="urn:microsoft.com/office/officeart/2005/8/layout/hierarchy3"/>
    <dgm:cxn modelId="{BEE44BC5-AF2F-4DBD-A0FD-191CC1F84A7F}" type="presOf" srcId="{653781FA-D716-4ED4-AF47-1BC598D5EC6E}" destId="{D803242B-56D4-4722-AE9A-0E2216E5AE3C}" srcOrd="0" destOrd="0" presId="urn:microsoft.com/office/officeart/2005/8/layout/hierarchy3"/>
    <dgm:cxn modelId="{0E7C0BC8-B7FA-469A-8B92-C19A307538C7}" srcId="{34A85440-8D92-47D5-96AC-285BCB72C476}" destId="{61B86021-356D-4EB8-9079-04C4EB06693E}" srcOrd="1" destOrd="0" parTransId="{72880DE6-F606-4B6B-BB53-C3BBD5FB222C}" sibTransId="{125CBCF4-F147-48D1-8615-13BE3C041DBD}"/>
    <dgm:cxn modelId="{A3BC4FCD-CA3A-42E6-AD84-D5BD02C934CE}" type="presOf" srcId="{34A85440-8D92-47D5-96AC-285BCB72C476}" destId="{245DC57C-AB2D-4FF3-9D04-BA7A0B106315}" srcOrd="1" destOrd="0" presId="urn:microsoft.com/office/officeart/2005/8/layout/hierarchy3"/>
    <dgm:cxn modelId="{859398CF-60DB-49B7-AA6D-DFAC37947663}" srcId="{03A651C3-3FC1-4FC9-99B0-7DD8315F3587}" destId="{34A85440-8D92-47D5-96AC-285BCB72C476}" srcOrd="1" destOrd="0" parTransId="{C5579D8B-5E99-4BA6-B4F4-0324500B2C3F}" sibTransId="{CEB26E6E-DCF9-4CD1-9620-38F2C57C6ADF}"/>
    <dgm:cxn modelId="{476EB0D2-8720-4EBF-8156-C439031BF6D8}" type="presOf" srcId="{4EE1B99A-E9D0-4251-BA59-D1F488D3999F}" destId="{9B04A9C8-7723-44D3-B030-A06349549F29}" srcOrd="0" destOrd="0" presId="urn:microsoft.com/office/officeart/2005/8/layout/hierarchy3"/>
    <dgm:cxn modelId="{20F1D7D3-2F2A-4729-950B-037099079367}" type="presOf" srcId="{C8582A29-F847-432B-99CE-97F44E9D3FFE}" destId="{AE981DA3-18F0-48FF-ADDF-B2EEBC315E2A}" srcOrd="0" destOrd="0" presId="urn:microsoft.com/office/officeart/2005/8/layout/hierarchy3"/>
    <dgm:cxn modelId="{F26CF7E6-BB50-404A-9CFB-E0A5D816E2FC}" type="presOf" srcId="{3A18EC9B-C80B-466F-B845-DB3B8E19DBB8}" destId="{EDE52B90-9525-4DCC-BFA1-E4DE18A87104}" srcOrd="0" destOrd="0" presId="urn:microsoft.com/office/officeart/2005/8/layout/hierarchy3"/>
    <dgm:cxn modelId="{2FF000E7-D947-4279-85B1-6751C76A8869}" type="presOf" srcId="{34A85440-8D92-47D5-96AC-285BCB72C476}" destId="{19BF80F7-EF2D-4AF7-A0A3-53F1FAE3D4E6}" srcOrd="0" destOrd="0" presId="urn:microsoft.com/office/officeart/2005/8/layout/hierarchy3"/>
    <dgm:cxn modelId="{8BE707EA-F9B5-4D80-BE08-3088EF663752}" srcId="{7212D56F-7F37-491A-B024-63BC019C30A9}" destId="{70BD5875-4C1C-49AD-A7DB-15D0D056AC18}" srcOrd="3" destOrd="0" parTransId="{13395A3B-DD5B-4952-B167-9E38321D1720}" sibTransId="{8F8C34A0-8053-41AE-9504-80099941961B}"/>
    <dgm:cxn modelId="{231984ED-25B9-4D4F-B8B5-44F3D9AB1BD0}" type="presOf" srcId="{B989EB6F-8D2D-4CBF-858E-05F20C5DBD70}" destId="{BF76D1A4-7DB9-4697-BD76-D88CA09EA5C1}" srcOrd="0" destOrd="0" presId="urn:microsoft.com/office/officeart/2005/8/layout/hierarchy3"/>
    <dgm:cxn modelId="{4FF4E7ED-0D64-422F-AFC2-CBC984308DB5}" type="presOf" srcId="{03E4B64A-4479-4B6F-8A27-D34EC22F89FE}" destId="{BB836CD3-345A-46AA-8943-71967277CCFD}" srcOrd="0" destOrd="0" presId="urn:microsoft.com/office/officeart/2005/8/layout/hierarchy3"/>
    <dgm:cxn modelId="{0B57F1ED-1E12-411C-BA85-6BEAAD5B5755}" srcId="{34A85440-8D92-47D5-96AC-285BCB72C476}" destId="{07C9A923-2B90-49C8-9255-7F7EC353ECD3}" srcOrd="2" destOrd="0" parTransId="{1C0BD21E-22D8-409E-8A27-7FF621DF85C9}" sibTransId="{97FDF232-C151-4A18-8B27-4F914CA17D29}"/>
    <dgm:cxn modelId="{473B43EE-4A66-475E-8EA8-12BBEAF1D763}" srcId="{57FF47AC-2D28-46EE-92F7-4C2E042CDEE9}" destId="{1DFF6F04-2E33-4B3E-9D13-C9540C7D7ED4}" srcOrd="0" destOrd="0" parTransId="{4D001F4D-11AA-43C0-8030-0D1C06FE71AE}" sibTransId="{A546FCC9-003D-4123-810A-3A10856E659B}"/>
    <dgm:cxn modelId="{0D6531EF-F8D1-4717-99E4-7DDF678A0C5B}" type="presOf" srcId="{03A651C3-3FC1-4FC9-99B0-7DD8315F3587}" destId="{A51C248A-19EE-4E7D-AFCF-7A4444F3B83D}" srcOrd="0" destOrd="0" presId="urn:microsoft.com/office/officeart/2005/8/layout/hierarchy3"/>
    <dgm:cxn modelId="{686F40F1-BFA3-4C25-AE74-D35AD445853B}" type="presOf" srcId="{7212D56F-7F37-491A-B024-63BC019C30A9}" destId="{B35FD5E2-E309-4524-ABA8-BB3219510BB0}" srcOrd="0" destOrd="0" presId="urn:microsoft.com/office/officeart/2005/8/layout/hierarchy3"/>
    <dgm:cxn modelId="{AE315EF9-E9F6-4AF5-9A73-8B1488B8CD7C}" srcId="{7212D56F-7F37-491A-B024-63BC019C30A9}" destId="{8AA6832C-38B0-49BB-B910-D643E0C47FCB}" srcOrd="1" destOrd="0" parTransId="{AEF2BF63-A9A6-4BBB-A528-E7BC5D28BBE7}" sibTransId="{FE9C6695-75A5-49BC-BA0C-2EB9A9F0FEB7}"/>
    <dgm:cxn modelId="{FC3CFCFA-6179-47CE-96AA-50AC26E8434C}" type="presOf" srcId="{70BD5875-4C1C-49AD-A7DB-15D0D056AC18}" destId="{3AF9F037-3807-4E4B-8173-DE7C556E07DA}" srcOrd="0" destOrd="0" presId="urn:microsoft.com/office/officeart/2005/8/layout/hierarchy3"/>
    <dgm:cxn modelId="{FB9546FC-00F7-498D-B2B7-07F5C01CA6AD}" type="presOf" srcId="{E242D9E6-A8EA-4F09-9AAF-82239FEBACC2}" destId="{F4DEC56C-38AE-4A46-A9D8-0F9D429AF905}" srcOrd="0" destOrd="0" presId="urn:microsoft.com/office/officeart/2005/8/layout/hierarchy3"/>
    <dgm:cxn modelId="{9052ADFE-00E3-4BFD-BF13-9E0084B9047D}" type="presOf" srcId="{57FF47AC-2D28-46EE-92F7-4C2E042CDEE9}" destId="{E52627F1-12D6-4120-B25D-4DA85CB40768}" srcOrd="1" destOrd="0" presId="urn:microsoft.com/office/officeart/2005/8/layout/hierarchy3"/>
    <dgm:cxn modelId="{40A9FFFF-78DE-4E1F-81DC-2FB81CE94F40}" srcId="{03E4B64A-4479-4B6F-8A27-D34EC22F89FE}" destId="{00AB78A3-2D6D-45E3-9EE2-D1750AE4ED27}" srcOrd="0" destOrd="0" parTransId="{40D08044-AEFC-4C3B-A6F2-16F7970E11A3}" sibTransId="{5B65BB2D-9FDC-4966-A5D1-CDB8572E6B6C}"/>
    <dgm:cxn modelId="{E030B6C6-7F16-4BA9-A126-679C25D16B20}" type="presParOf" srcId="{A51C248A-19EE-4E7D-AFCF-7A4444F3B83D}" destId="{06611766-DCE4-4B40-B5CB-FC15453F8B0E}" srcOrd="0" destOrd="0" presId="urn:microsoft.com/office/officeart/2005/8/layout/hierarchy3"/>
    <dgm:cxn modelId="{8AD41A86-D9FD-47A5-A872-CF579D44A8E2}" type="presParOf" srcId="{06611766-DCE4-4B40-B5CB-FC15453F8B0E}" destId="{1514BF18-813C-4ADE-AB04-54D98DC33323}" srcOrd="0" destOrd="0" presId="urn:microsoft.com/office/officeart/2005/8/layout/hierarchy3"/>
    <dgm:cxn modelId="{0942B64F-5654-4772-BAAF-4560C9563E3F}" type="presParOf" srcId="{1514BF18-813C-4ADE-AB04-54D98DC33323}" destId="{BB836CD3-345A-46AA-8943-71967277CCFD}" srcOrd="0" destOrd="0" presId="urn:microsoft.com/office/officeart/2005/8/layout/hierarchy3"/>
    <dgm:cxn modelId="{AA570900-8011-4AEE-8A64-7795D1326567}" type="presParOf" srcId="{1514BF18-813C-4ADE-AB04-54D98DC33323}" destId="{71E84683-A395-4D3D-AAD9-F5C96B7A63C9}" srcOrd="1" destOrd="0" presId="urn:microsoft.com/office/officeart/2005/8/layout/hierarchy3"/>
    <dgm:cxn modelId="{E51C08F0-E134-42B1-AF27-FB7BBA372AAC}" type="presParOf" srcId="{06611766-DCE4-4B40-B5CB-FC15453F8B0E}" destId="{5DF5F2E7-F0EC-4AA2-8AAE-63A759BA6044}" srcOrd="1" destOrd="0" presId="urn:microsoft.com/office/officeart/2005/8/layout/hierarchy3"/>
    <dgm:cxn modelId="{ECC143DC-9EF0-422C-8311-E353BA40A119}" type="presParOf" srcId="{5DF5F2E7-F0EC-4AA2-8AAE-63A759BA6044}" destId="{7167F3E4-B0D4-4074-9483-F03C2F88F6AA}" srcOrd="0" destOrd="0" presId="urn:microsoft.com/office/officeart/2005/8/layout/hierarchy3"/>
    <dgm:cxn modelId="{3B51B6A4-6753-4347-955E-EE118748EAB0}" type="presParOf" srcId="{5DF5F2E7-F0EC-4AA2-8AAE-63A759BA6044}" destId="{C179BA3C-D68A-4BC9-903B-C840D75BD302}" srcOrd="1" destOrd="0" presId="urn:microsoft.com/office/officeart/2005/8/layout/hierarchy3"/>
    <dgm:cxn modelId="{CA81F006-517B-415E-B89A-D3B859E6E81D}" type="presParOf" srcId="{5DF5F2E7-F0EC-4AA2-8AAE-63A759BA6044}" destId="{EDE52B90-9525-4DCC-BFA1-E4DE18A87104}" srcOrd="2" destOrd="0" presId="urn:microsoft.com/office/officeart/2005/8/layout/hierarchy3"/>
    <dgm:cxn modelId="{56624BE2-9354-4F17-99F6-E573B8DB2CAC}" type="presParOf" srcId="{5DF5F2E7-F0EC-4AA2-8AAE-63A759BA6044}" destId="{0C21AEBF-B60B-48FD-98D7-5348EF7CDB7C}" srcOrd="3" destOrd="0" presId="urn:microsoft.com/office/officeart/2005/8/layout/hierarchy3"/>
    <dgm:cxn modelId="{FD33B285-3996-4B31-9D47-CAA6F971EEB9}" type="presParOf" srcId="{5DF5F2E7-F0EC-4AA2-8AAE-63A759BA6044}" destId="{BB39F2F8-A94E-449C-9466-F3C27519BEDF}" srcOrd="4" destOrd="0" presId="urn:microsoft.com/office/officeart/2005/8/layout/hierarchy3"/>
    <dgm:cxn modelId="{38EC450F-41C4-4CCA-8B57-90EEA370DF8E}" type="presParOf" srcId="{5DF5F2E7-F0EC-4AA2-8AAE-63A759BA6044}" destId="{DD482DE7-373E-4A50-A4A7-A0179B65119F}" srcOrd="5" destOrd="0" presId="urn:microsoft.com/office/officeart/2005/8/layout/hierarchy3"/>
    <dgm:cxn modelId="{D4E5062D-B829-4017-8044-A5E69A1A29D1}" type="presParOf" srcId="{5DF5F2E7-F0EC-4AA2-8AAE-63A759BA6044}" destId="{4733548E-46F3-4DFE-841F-DBCB9DC7753B}" srcOrd="6" destOrd="0" presId="urn:microsoft.com/office/officeart/2005/8/layout/hierarchy3"/>
    <dgm:cxn modelId="{F974D527-A042-489D-BEA6-5F048F84C138}" type="presParOf" srcId="{5DF5F2E7-F0EC-4AA2-8AAE-63A759BA6044}" destId="{4E010F22-3489-4D82-B48A-1442D74F96C4}" srcOrd="7" destOrd="0" presId="urn:microsoft.com/office/officeart/2005/8/layout/hierarchy3"/>
    <dgm:cxn modelId="{52A6B367-35C0-4CAA-8A89-7E7ABB068FA4}" type="presParOf" srcId="{A51C248A-19EE-4E7D-AFCF-7A4444F3B83D}" destId="{746595F1-B19B-4C57-A60D-8321A3A41B09}" srcOrd="1" destOrd="0" presId="urn:microsoft.com/office/officeart/2005/8/layout/hierarchy3"/>
    <dgm:cxn modelId="{8221823D-9795-4112-8B13-CCA481AB991D}" type="presParOf" srcId="{746595F1-B19B-4C57-A60D-8321A3A41B09}" destId="{7BAD1F09-ED3C-400A-8515-42ABDE21AC0E}" srcOrd="0" destOrd="0" presId="urn:microsoft.com/office/officeart/2005/8/layout/hierarchy3"/>
    <dgm:cxn modelId="{36BB4D43-C91D-4A6C-9537-290A29072BBF}" type="presParOf" srcId="{7BAD1F09-ED3C-400A-8515-42ABDE21AC0E}" destId="{19BF80F7-EF2D-4AF7-A0A3-53F1FAE3D4E6}" srcOrd="0" destOrd="0" presId="urn:microsoft.com/office/officeart/2005/8/layout/hierarchy3"/>
    <dgm:cxn modelId="{1ADDA904-A593-49EB-8003-B70BDB89CF52}" type="presParOf" srcId="{7BAD1F09-ED3C-400A-8515-42ABDE21AC0E}" destId="{245DC57C-AB2D-4FF3-9D04-BA7A0B106315}" srcOrd="1" destOrd="0" presId="urn:microsoft.com/office/officeart/2005/8/layout/hierarchy3"/>
    <dgm:cxn modelId="{942E7ECB-F54D-4E3E-8705-C7BA7FD12A8D}" type="presParOf" srcId="{746595F1-B19B-4C57-A60D-8321A3A41B09}" destId="{42AD025D-C2F0-4BA0-9FFB-D554580CAF7D}" srcOrd="1" destOrd="0" presId="urn:microsoft.com/office/officeart/2005/8/layout/hierarchy3"/>
    <dgm:cxn modelId="{3C7DF277-D0F4-4706-8922-E910358F868D}" type="presParOf" srcId="{42AD025D-C2F0-4BA0-9FFB-D554580CAF7D}" destId="{F4AC0825-C6CA-4529-BE12-1FFF5F08E6CB}" srcOrd="0" destOrd="0" presId="urn:microsoft.com/office/officeart/2005/8/layout/hierarchy3"/>
    <dgm:cxn modelId="{72844243-0CDF-43D9-8359-8ED44592EEB5}" type="presParOf" srcId="{42AD025D-C2F0-4BA0-9FFB-D554580CAF7D}" destId="{F2CCF449-03FD-4CEC-A3A1-89EA09B97872}" srcOrd="1" destOrd="0" presId="urn:microsoft.com/office/officeart/2005/8/layout/hierarchy3"/>
    <dgm:cxn modelId="{019F3331-E17E-41B6-8079-1368313CF478}" type="presParOf" srcId="{42AD025D-C2F0-4BA0-9FFB-D554580CAF7D}" destId="{9BDD7D46-8062-4D00-9CA1-BA8764C5185C}" srcOrd="2" destOrd="0" presId="urn:microsoft.com/office/officeart/2005/8/layout/hierarchy3"/>
    <dgm:cxn modelId="{380849B4-2557-42C9-B490-BA41C2C2B060}" type="presParOf" srcId="{42AD025D-C2F0-4BA0-9FFB-D554580CAF7D}" destId="{C20F417E-16CB-4D29-9712-A55060D9A3F2}" srcOrd="3" destOrd="0" presId="urn:microsoft.com/office/officeart/2005/8/layout/hierarchy3"/>
    <dgm:cxn modelId="{F082CA63-4475-4776-832E-371DA141D37F}" type="presParOf" srcId="{42AD025D-C2F0-4BA0-9FFB-D554580CAF7D}" destId="{02863BF5-72C3-4FCE-ABDF-991F291BA0B3}" srcOrd="4" destOrd="0" presId="urn:microsoft.com/office/officeart/2005/8/layout/hierarchy3"/>
    <dgm:cxn modelId="{F4808887-7799-4818-B129-A550DEEC1037}" type="presParOf" srcId="{42AD025D-C2F0-4BA0-9FFB-D554580CAF7D}" destId="{1C602503-07AC-4239-A5CD-9CC5F8859757}" srcOrd="5" destOrd="0" presId="urn:microsoft.com/office/officeart/2005/8/layout/hierarchy3"/>
    <dgm:cxn modelId="{8468510D-68EC-4578-A9F7-F8152619CA17}" type="presParOf" srcId="{A51C248A-19EE-4E7D-AFCF-7A4444F3B83D}" destId="{5E675B97-4424-443D-820A-4394FCFB1922}" srcOrd="2" destOrd="0" presId="urn:microsoft.com/office/officeart/2005/8/layout/hierarchy3"/>
    <dgm:cxn modelId="{5DB6B0EA-B087-4121-84B9-8521EBCB72C3}" type="presParOf" srcId="{5E675B97-4424-443D-820A-4394FCFB1922}" destId="{8444AEC6-E5B2-42BB-9105-FBB67ED95AE0}" srcOrd="0" destOrd="0" presId="urn:microsoft.com/office/officeart/2005/8/layout/hierarchy3"/>
    <dgm:cxn modelId="{A35339D8-950F-42EF-B571-A25694E2E0F3}" type="presParOf" srcId="{8444AEC6-E5B2-42BB-9105-FBB67ED95AE0}" destId="{B35FD5E2-E309-4524-ABA8-BB3219510BB0}" srcOrd="0" destOrd="0" presId="urn:microsoft.com/office/officeart/2005/8/layout/hierarchy3"/>
    <dgm:cxn modelId="{F93D5E66-2E05-4C89-8181-FC5F99A80BFE}" type="presParOf" srcId="{8444AEC6-E5B2-42BB-9105-FBB67ED95AE0}" destId="{3CA5CAB0-9E30-4DDF-8C2B-13747213563C}" srcOrd="1" destOrd="0" presId="urn:microsoft.com/office/officeart/2005/8/layout/hierarchy3"/>
    <dgm:cxn modelId="{0D704B6D-F1A1-4E09-8DE2-78AA44E88AB1}" type="presParOf" srcId="{5E675B97-4424-443D-820A-4394FCFB1922}" destId="{3A1C4DA4-B392-4BD1-A0FC-17443C1071B4}" srcOrd="1" destOrd="0" presId="urn:microsoft.com/office/officeart/2005/8/layout/hierarchy3"/>
    <dgm:cxn modelId="{B62852C7-9C15-442C-85D5-A6BD286A6DE8}" type="presParOf" srcId="{3A1C4DA4-B392-4BD1-A0FC-17443C1071B4}" destId="{A3ABE513-3937-4923-B135-FE971DA76248}" srcOrd="0" destOrd="0" presId="urn:microsoft.com/office/officeart/2005/8/layout/hierarchy3"/>
    <dgm:cxn modelId="{10474B7E-5424-408C-81AA-F0484D0D88EB}" type="presParOf" srcId="{3A1C4DA4-B392-4BD1-A0FC-17443C1071B4}" destId="{E915EA4C-0C5A-4BC9-BEC8-66E060918275}" srcOrd="1" destOrd="0" presId="urn:microsoft.com/office/officeart/2005/8/layout/hierarchy3"/>
    <dgm:cxn modelId="{F3AC45CE-E74F-42DC-B649-904BCD11B8FB}" type="presParOf" srcId="{3A1C4DA4-B392-4BD1-A0FC-17443C1071B4}" destId="{F2363420-9A81-4AB7-ABE5-0DC0833E2F41}" srcOrd="2" destOrd="0" presId="urn:microsoft.com/office/officeart/2005/8/layout/hierarchy3"/>
    <dgm:cxn modelId="{CD9EE2BB-DAEE-43DB-B932-26BDD7778C4A}" type="presParOf" srcId="{3A1C4DA4-B392-4BD1-A0FC-17443C1071B4}" destId="{158B60AD-B26C-4D1C-B232-6AC5A0E70429}" srcOrd="3" destOrd="0" presId="urn:microsoft.com/office/officeart/2005/8/layout/hierarchy3"/>
    <dgm:cxn modelId="{9FCE51FA-1632-4098-B903-02CD74993272}" type="presParOf" srcId="{3A1C4DA4-B392-4BD1-A0FC-17443C1071B4}" destId="{6F35356B-BA61-447E-B46F-4481E286891C}" srcOrd="4" destOrd="0" presId="urn:microsoft.com/office/officeart/2005/8/layout/hierarchy3"/>
    <dgm:cxn modelId="{1FB9999A-95FD-4B54-90C7-20B6B8A38097}" type="presParOf" srcId="{3A1C4DA4-B392-4BD1-A0FC-17443C1071B4}" destId="{A4773EBC-44B7-415A-B287-13AE5FA79A64}" srcOrd="5" destOrd="0" presId="urn:microsoft.com/office/officeart/2005/8/layout/hierarchy3"/>
    <dgm:cxn modelId="{F9D63B8A-3882-4141-BC9E-ABB7274ADCAC}" type="presParOf" srcId="{3A1C4DA4-B392-4BD1-A0FC-17443C1071B4}" destId="{95EA0061-3E88-45BF-8C10-CEAC39384A90}" srcOrd="6" destOrd="0" presId="urn:microsoft.com/office/officeart/2005/8/layout/hierarchy3"/>
    <dgm:cxn modelId="{00B707B0-C0DE-4355-9E4B-ACC953830EE6}" type="presParOf" srcId="{3A1C4DA4-B392-4BD1-A0FC-17443C1071B4}" destId="{3AF9F037-3807-4E4B-8173-DE7C556E07DA}" srcOrd="7" destOrd="0" presId="urn:microsoft.com/office/officeart/2005/8/layout/hierarchy3"/>
    <dgm:cxn modelId="{DF4B7895-1FDA-48C7-9264-AB1ACB303C83}" type="presParOf" srcId="{A51C248A-19EE-4E7D-AFCF-7A4444F3B83D}" destId="{D9000D71-6477-42DA-AF2D-656FE8582622}" srcOrd="3" destOrd="0" presId="urn:microsoft.com/office/officeart/2005/8/layout/hierarchy3"/>
    <dgm:cxn modelId="{86411B99-417D-4512-9FF0-E3FDC4B65588}" type="presParOf" srcId="{D9000D71-6477-42DA-AF2D-656FE8582622}" destId="{2BE7555A-DDFF-4CC6-A75F-BF60D8329AE0}" srcOrd="0" destOrd="0" presId="urn:microsoft.com/office/officeart/2005/8/layout/hierarchy3"/>
    <dgm:cxn modelId="{CCC2AEB8-FB97-448D-B5E0-8577DD4F5D9E}" type="presParOf" srcId="{2BE7555A-DDFF-4CC6-A75F-BF60D8329AE0}" destId="{168AC8CC-0176-4D5C-8498-A124079CB5CD}" srcOrd="0" destOrd="0" presId="urn:microsoft.com/office/officeart/2005/8/layout/hierarchy3"/>
    <dgm:cxn modelId="{435CC780-0867-489E-8DF4-CEDA5351CBCF}" type="presParOf" srcId="{2BE7555A-DDFF-4CC6-A75F-BF60D8329AE0}" destId="{B1943D63-22DB-4874-99CB-572A9EF80E50}" srcOrd="1" destOrd="0" presId="urn:microsoft.com/office/officeart/2005/8/layout/hierarchy3"/>
    <dgm:cxn modelId="{FBE1D06D-4875-49FC-9F8E-5D627915E0E8}" type="presParOf" srcId="{D9000D71-6477-42DA-AF2D-656FE8582622}" destId="{8F922F7B-C01E-49F3-91AA-6505B10B4B4C}" srcOrd="1" destOrd="0" presId="urn:microsoft.com/office/officeart/2005/8/layout/hierarchy3"/>
    <dgm:cxn modelId="{121A79D8-D4DE-4B3A-8620-329E70CCE976}" type="presParOf" srcId="{8F922F7B-C01E-49F3-91AA-6505B10B4B4C}" destId="{3CFFC538-0496-42E6-B4E5-684021C65E2E}" srcOrd="0" destOrd="0" presId="urn:microsoft.com/office/officeart/2005/8/layout/hierarchy3"/>
    <dgm:cxn modelId="{DBA2684E-F984-438E-8F41-F59F0BB19676}" type="presParOf" srcId="{8F922F7B-C01E-49F3-91AA-6505B10B4B4C}" destId="{C22284F2-E4C4-473E-A103-B9D595A39B39}" srcOrd="1" destOrd="0" presId="urn:microsoft.com/office/officeart/2005/8/layout/hierarchy3"/>
    <dgm:cxn modelId="{78828941-E53A-4382-B123-D4D6534C5CE7}" type="presParOf" srcId="{8F922F7B-C01E-49F3-91AA-6505B10B4B4C}" destId="{8A1F7823-15CA-444E-B774-5F8FD58088C9}" srcOrd="2" destOrd="0" presId="urn:microsoft.com/office/officeart/2005/8/layout/hierarchy3"/>
    <dgm:cxn modelId="{A09A2273-8CF2-4123-A21E-41442A89BB0B}" type="presParOf" srcId="{8F922F7B-C01E-49F3-91AA-6505B10B4B4C}" destId="{0882C1D0-6AC8-4A51-AC8F-2BC970C8AE75}" srcOrd="3" destOrd="0" presId="urn:microsoft.com/office/officeart/2005/8/layout/hierarchy3"/>
    <dgm:cxn modelId="{D12C2EEE-074F-4F28-93D2-9CFC57DBB505}" type="presParOf" srcId="{A51C248A-19EE-4E7D-AFCF-7A4444F3B83D}" destId="{C3A350F9-884B-4A20-9497-AB1ECE1EACF6}" srcOrd="4" destOrd="0" presId="urn:microsoft.com/office/officeart/2005/8/layout/hierarchy3"/>
    <dgm:cxn modelId="{72D371E4-F843-4AE5-BA54-9BC71B9272BC}" type="presParOf" srcId="{C3A350F9-884B-4A20-9497-AB1ECE1EACF6}" destId="{847AEF83-A08D-476E-8624-BE2371BE6372}" srcOrd="0" destOrd="0" presId="urn:microsoft.com/office/officeart/2005/8/layout/hierarchy3"/>
    <dgm:cxn modelId="{B77A473D-9925-4E16-9ABC-C5E490A72A9A}" type="presParOf" srcId="{847AEF83-A08D-476E-8624-BE2371BE6372}" destId="{BF76D1A4-7DB9-4697-BD76-D88CA09EA5C1}" srcOrd="0" destOrd="0" presId="urn:microsoft.com/office/officeart/2005/8/layout/hierarchy3"/>
    <dgm:cxn modelId="{C8C784CB-EE09-4079-8109-229C837404C6}" type="presParOf" srcId="{847AEF83-A08D-476E-8624-BE2371BE6372}" destId="{EA5CC75F-FD47-46E5-A97E-E44CF0FF62F1}" srcOrd="1" destOrd="0" presId="urn:microsoft.com/office/officeart/2005/8/layout/hierarchy3"/>
    <dgm:cxn modelId="{A80B0818-969F-4ED5-9964-73287F10AF06}" type="presParOf" srcId="{C3A350F9-884B-4A20-9497-AB1ECE1EACF6}" destId="{3FD990C2-E7AF-4CB1-9512-701CC970AD4E}" srcOrd="1" destOrd="0" presId="urn:microsoft.com/office/officeart/2005/8/layout/hierarchy3"/>
    <dgm:cxn modelId="{4072E5CF-F631-494A-B6D2-C3EE29AB1202}" type="presParOf" srcId="{3FD990C2-E7AF-4CB1-9512-701CC970AD4E}" destId="{78A35069-636A-499A-B5E3-2079C6CBFBA5}" srcOrd="0" destOrd="0" presId="urn:microsoft.com/office/officeart/2005/8/layout/hierarchy3"/>
    <dgm:cxn modelId="{19146DB4-1E83-497F-AC48-C59D236D7ABE}" type="presParOf" srcId="{3FD990C2-E7AF-4CB1-9512-701CC970AD4E}" destId="{B236DAFD-D744-4816-B9B1-5CE50AF6D599}" srcOrd="1" destOrd="0" presId="urn:microsoft.com/office/officeart/2005/8/layout/hierarchy3"/>
    <dgm:cxn modelId="{2B4A1BCB-7055-4AD9-A63C-9CF6A0BE397F}" type="presParOf" srcId="{3FD990C2-E7AF-4CB1-9512-701CC970AD4E}" destId="{EEB814C4-A3C6-46E5-BC34-EFBA11D7C35D}" srcOrd="2" destOrd="0" presId="urn:microsoft.com/office/officeart/2005/8/layout/hierarchy3"/>
    <dgm:cxn modelId="{A8B24BC1-4AB0-4853-8DC1-C4C8EF01325E}" type="presParOf" srcId="{3FD990C2-E7AF-4CB1-9512-701CC970AD4E}" destId="{7B0BFB8A-B106-47CB-B6DD-D1036F58FD72}" srcOrd="3" destOrd="0" presId="urn:microsoft.com/office/officeart/2005/8/layout/hierarchy3"/>
    <dgm:cxn modelId="{8551C044-E2A0-4308-9465-63E7946CE5DF}" type="presParOf" srcId="{3FD990C2-E7AF-4CB1-9512-701CC970AD4E}" destId="{AE981DA3-18F0-48FF-ADDF-B2EEBC315E2A}" srcOrd="4" destOrd="0" presId="urn:microsoft.com/office/officeart/2005/8/layout/hierarchy3"/>
    <dgm:cxn modelId="{E91BDB66-1BD5-4BFC-AED6-2911059CA7CA}" type="presParOf" srcId="{3FD990C2-E7AF-4CB1-9512-701CC970AD4E}" destId="{F4DEC56C-38AE-4A46-A9D8-0F9D429AF905}" srcOrd="5" destOrd="0" presId="urn:microsoft.com/office/officeart/2005/8/layout/hierarchy3"/>
    <dgm:cxn modelId="{CBB444E4-0901-4142-8D98-1703560AA9CB}" type="presParOf" srcId="{3FD990C2-E7AF-4CB1-9512-701CC970AD4E}" destId="{2FDF5309-778D-41FB-B513-B3641916D9FB}" srcOrd="6" destOrd="0" presId="urn:microsoft.com/office/officeart/2005/8/layout/hierarchy3"/>
    <dgm:cxn modelId="{4FA64A10-1E62-4B07-B044-2E9E96D9A159}" type="presParOf" srcId="{3FD990C2-E7AF-4CB1-9512-701CC970AD4E}" destId="{51F24EF9-442A-4652-893D-579D3B4C535C}" srcOrd="7" destOrd="0" presId="urn:microsoft.com/office/officeart/2005/8/layout/hierarchy3"/>
    <dgm:cxn modelId="{1494CAEF-A614-45B3-B467-513449E118A0}" type="presParOf" srcId="{3FD990C2-E7AF-4CB1-9512-701CC970AD4E}" destId="{91F609E5-BEF9-41EF-A548-2E9D747C2DE0}" srcOrd="8" destOrd="0" presId="urn:microsoft.com/office/officeart/2005/8/layout/hierarchy3"/>
    <dgm:cxn modelId="{715BF861-A264-4A6E-A86E-B69AB5A0ECD2}" type="presParOf" srcId="{3FD990C2-E7AF-4CB1-9512-701CC970AD4E}" destId="{1AD6F09B-EB94-45CD-B46F-6B3CB0C6D806}" srcOrd="9" destOrd="0" presId="urn:microsoft.com/office/officeart/2005/8/layout/hierarchy3"/>
    <dgm:cxn modelId="{C55F2912-C6C3-4EFE-BD4C-981804AEB831}" type="presParOf" srcId="{A51C248A-19EE-4E7D-AFCF-7A4444F3B83D}" destId="{34563DF1-62CF-4D7F-BFBF-94E0F2065DD7}" srcOrd="5" destOrd="0" presId="urn:microsoft.com/office/officeart/2005/8/layout/hierarchy3"/>
    <dgm:cxn modelId="{C9B8E9E6-BA1A-4654-9E1B-0A1C972AF56A}" type="presParOf" srcId="{34563DF1-62CF-4D7F-BFBF-94E0F2065DD7}" destId="{757A155E-B60E-44AD-82B8-F4B042F77A4C}" srcOrd="0" destOrd="0" presId="urn:microsoft.com/office/officeart/2005/8/layout/hierarchy3"/>
    <dgm:cxn modelId="{8E856E56-C333-4013-AAFD-FA043D1AA99F}" type="presParOf" srcId="{757A155E-B60E-44AD-82B8-F4B042F77A4C}" destId="{327449BB-1A1D-40CC-90EF-1DF22D8F3C13}" srcOrd="0" destOrd="0" presId="urn:microsoft.com/office/officeart/2005/8/layout/hierarchy3"/>
    <dgm:cxn modelId="{BD660102-D191-47EC-AD69-DD2CA93A9E4E}" type="presParOf" srcId="{757A155E-B60E-44AD-82B8-F4B042F77A4C}" destId="{E52627F1-12D6-4120-B25D-4DA85CB40768}" srcOrd="1" destOrd="0" presId="urn:microsoft.com/office/officeart/2005/8/layout/hierarchy3"/>
    <dgm:cxn modelId="{A566F381-33CA-4750-9E64-35969F47C122}" type="presParOf" srcId="{34563DF1-62CF-4D7F-BFBF-94E0F2065DD7}" destId="{86E0C3B3-22AB-4711-BC9D-4089DB7F784D}" srcOrd="1" destOrd="0" presId="urn:microsoft.com/office/officeart/2005/8/layout/hierarchy3"/>
    <dgm:cxn modelId="{B5CA51AB-A10A-4075-8AD3-6FD2FB7B3C38}" type="presParOf" srcId="{86E0C3B3-22AB-4711-BC9D-4089DB7F784D}" destId="{07065FFE-1B92-4B99-A057-E3EEED0E7730}" srcOrd="0" destOrd="0" presId="urn:microsoft.com/office/officeart/2005/8/layout/hierarchy3"/>
    <dgm:cxn modelId="{E9798B13-A5D2-436F-B5A7-F160DC912BA3}" type="presParOf" srcId="{86E0C3B3-22AB-4711-BC9D-4089DB7F784D}" destId="{5F8F657A-14C9-48CE-9961-CEB30651C733}" srcOrd="1" destOrd="0" presId="urn:microsoft.com/office/officeart/2005/8/layout/hierarchy3"/>
    <dgm:cxn modelId="{C337D80C-4128-49D4-9B0B-6BFF5B1E164C}" type="presParOf" srcId="{86E0C3B3-22AB-4711-BC9D-4089DB7F784D}" destId="{A7DE6736-1434-433C-B56D-1EC767138B78}" srcOrd="2" destOrd="0" presId="urn:microsoft.com/office/officeart/2005/8/layout/hierarchy3"/>
    <dgm:cxn modelId="{07782FED-9064-476C-B540-53F83A520515}" type="presParOf" srcId="{86E0C3B3-22AB-4711-BC9D-4089DB7F784D}" destId="{D803242B-56D4-4722-AE9A-0E2216E5AE3C}" srcOrd="3" destOrd="0" presId="urn:microsoft.com/office/officeart/2005/8/layout/hierarchy3"/>
    <dgm:cxn modelId="{F7A06850-309D-4B2B-8C4A-6BBB31951ED4}" type="presParOf" srcId="{86E0C3B3-22AB-4711-BC9D-4089DB7F784D}" destId="{B3C2FB19-D18A-41E4-850E-5BBC4C0F1B3B}" srcOrd="4" destOrd="0" presId="urn:microsoft.com/office/officeart/2005/8/layout/hierarchy3"/>
    <dgm:cxn modelId="{23FF60F7-585F-4A8D-9221-7E4C40D9B7CE}" type="presParOf" srcId="{86E0C3B3-22AB-4711-BC9D-4089DB7F784D}" destId="{9B04A9C8-7723-44D3-B030-A06349549F2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6ACC8-4ABD-4B21-B86F-6E728795FAF4}" type="doc">
      <dgm:prSet loTypeId="urn:microsoft.com/office/officeart/2005/8/layout/target2" loCatId="relationship" qsTypeId="urn:microsoft.com/office/officeart/2005/8/quickstyle/3d2" qsCatId="3D" csTypeId="urn:microsoft.com/office/officeart/2005/8/colors/accent2_1" csCatId="accent2" phldr="1"/>
      <dgm:spPr/>
      <dgm:t>
        <a:bodyPr/>
        <a:lstStyle/>
        <a:p>
          <a:endParaRPr lang="en-ZA"/>
        </a:p>
      </dgm:t>
    </dgm:pt>
    <dgm:pt modelId="{13C8D9C5-4F03-48D8-BDEF-FEF3E4AC6CA2}">
      <dgm:prSet custT="1"/>
      <dgm:spPr/>
      <dgm:t>
        <a:bodyPr/>
        <a:lstStyle/>
        <a:p>
          <a:r>
            <a:rPr lang="en-US" sz="2000" b="1" i="0" dirty="0">
              <a:latin typeface="Arial" panose="020B0604020202020204" pitchFamily="34" charset="0"/>
              <a:cs typeface="Arial" panose="020B0604020202020204" pitchFamily="34" charset="0"/>
            </a:rPr>
            <a:t>Helmets and hand-shields:</a:t>
          </a:r>
        </a:p>
        <a:p>
          <a:r>
            <a:rPr lang="en-US" sz="2000" b="0" i="0" dirty="0">
              <a:latin typeface="Arial" panose="020B0604020202020204" pitchFamily="34" charset="0"/>
              <a:cs typeface="Arial" panose="020B0604020202020204" pitchFamily="34" charset="0"/>
            </a:rPr>
            <a:t>crucial for protection during welding due to the intense visible and invisible rays generated by arc welding, which can cause burns to the eyes and skin. It is essential to follow safety standards (ANSI Z49.1 and Z87.1) and take specific precautions:</a:t>
          </a:r>
          <a:endParaRPr lang="en-ZA" sz="2000" dirty="0">
            <a:latin typeface="Arial" panose="020B0604020202020204" pitchFamily="34" charset="0"/>
            <a:cs typeface="Arial" panose="020B0604020202020204" pitchFamily="34" charset="0"/>
          </a:endParaRPr>
        </a:p>
      </dgm:t>
    </dgm:pt>
    <dgm:pt modelId="{BF935CA8-FFA7-4D58-A32F-49956FBB8DD3}" type="parTrans" cxnId="{72EAB56C-B4DD-4153-BE12-ECD0DB8F5966}">
      <dgm:prSet/>
      <dgm:spPr/>
      <dgm:t>
        <a:bodyPr/>
        <a:lstStyle/>
        <a:p>
          <a:endParaRPr lang="en-ZA"/>
        </a:p>
      </dgm:t>
    </dgm:pt>
    <dgm:pt modelId="{AE6C7CBB-5611-4AD8-9191-4DA822FDD1A5}" type="sibTrans" cxnId="{72EAB56C-B4DD-4153-BE12-ECD0DB8F5966}">
      <dgm:prSet/>
      <dgm:spPr/>
      <dgm:t>
        <a:bodyPr/>
        <a:lstStyle/>
        <a:p>
          <a:endParaRPr lang="en-ZA"/>
        </a:p>
      </dgm:t>
    </dgm:pt>
    <dgm:pt modelId="{E4FCEB41-B661-46CB-8ABB-9484792E5B7B}">
      <dgm:prSet custT="1"/>
      <dgm:spPr/>
      <dgm:t>
        <a:bodyPr/>
        <a:lstStyle/>
        <a:p>
          <a:r>
            <a:rPr lang="en-US" sz="2000" b="1" i="0" dirty="0">
              <a:latin typeface="Arial" panose="020B0604020202020204" pitchFamily="34" charset="0"/>
              <a:cs typeface="Arial" panose="020B0604020202020204" pitchFamily="34" charset="0"/>
            </a:rPr>
            <a:t>ARC RAYS Protection:</a:t>
          </a:r>
          <a:endParaRPr lang="en-ZA" sz="2000" dirty="0">
            <a:latin typeface="Arial" panose="020B0604020202020204" pitchFamily="34" charset="0"/>
            <a:cs typeface="Arial" panose="020B0604020202020204" pitchFamily="34" charset="0"/>
          </a:endParaRPr>
        </a:p>
      </dgm:t>
    </dgm:pt>
    <dgm:pt modelId="{A21A1C88-B16C-4630-BA75-8AC4D5B7D4B5}" type="parTrans" cxnId="{887550CC-A3C0-43DA-995B-D1BCEBC4DE62}">
      <dgm:prSet/>
      <dgm:spPr/>
      <dgm:t>
        <a:bodyPr/>
        <a:lstStyle/>
        <a:p>
          <a:endParaRPr lang="en-ZA"/>
        </a:p>
      </dgm:t>
    </dgm:pt>
    <dgm:pt modelId="{837FECFF-3707-40F9-BA52-82C8C0B2423D}" type="sibTrans" cxnId="{887550CC-A3C0-43DA-995B-D1BCEBC4DE62}">
      <dgm:prSet/>
      <dgm:spPr/>
      <dgm:t>
        <a:bodyPr/>
        <a:lstStyle/>
        <a:p>
          <a:endParaRPr lang="en-ZA"/>
        </a:p>
      </dgm:t>
    </dgm:pt>
    <dgm:pt modelId="{45D22E31-DD11-41EC-B070-520768A9150D}">
      <dgm:prSet custT="1"/>
      <dgm:spPr/>
      <dgm:t>
        <a:bodyPr/>
        <a:lstStyle/>
        <a:p>
          <a:r>
            <a:rPr lang="en-US" sz="1200" b="0" i="0" dirty="0">
              <a:latin typeface="Arial" panose="020B0604020202020204" pitchFamily="34" charset="0"/>
              <a:cs typeface="Arial" panose="020B0604020202020204" pitchFamily="34" charset="0"/>
            </a:rPr>
            <a:t>Use an approved welding helmet with the correct shade of filter lenses to safeguard the face and eyes from arc rays and sparks.</a:t>
          </a:r>
          <a:endParaRPr lang="en-ZA" sz="1200" dirty="0">
            <a:latin typeface="Arial" panose="020B0604020202020204" pitchFamily="34" charset="0"/>
            <a:cs typeface="Arial" panose="020B0604020202020204" pitchFamily="34" charset="0"/>
          </a:endParaRPr>
        </a:p>
      </dgm:t>
    </dgm:pt>
    <dgm:pt modelId="{8C1DD8BD-1CEC-456A-B1E8-D661EAD6138A}" type="parTrans" cxnId="{E73D5F54-7783-4CE1-9C7E-73D73EF52C6F}">
      <dgm:prSet/>
      <dgm:spPr/>
      <dgm:t>
        <a:bodyPr/>
        <a:lstStyle/>
        <a:p>
          <a:endParaRPr lang="en-ZA"/>
        </a:p>
      </dgm:t>
    </dgm:pt>
    <dgm:pt modelId="{C988176F-A148-4056-A5CF-88DE71B1029A}" type="sibTrans" cxnId="{E73D5F54-7783-4CE1-9C7E-73D73EF52C6F}">
      <dgm:prSet/>
      <dgm:spPr/>
      <dgm:t>
        <a:bodyPr/>
        <a:lstStyle/>
        <a:p>
          <a:endParaRPr lang="en-ZA"/>
        </a:p>
      </dgm:t>
    </dgm:pt>
    <dgm:pt modelId="{CB07CBD5-479E-4355-A865-E8E6CB54220C}">
      <dgm:prSet custT="1"/>
      <dgm:spPr/>
      <dgm:t>
        <a:bodyPr/>
        <a:lstStyle/>
        <a:p>
          <a:r>
            <a:rPr lang="en-US" sz="1200" b="0" i="0" dirty="0">
              <a:latin typeface="Arial" panose="020B0604020202020204" pitchFamily="34" charset="0"/>
              <a:cs typeface="Arial" panose="020B0604020202020204" pitchFamily="34" charset="0"/>
            </a:rPr>
            <a:t>Wear approved safety glasses with side shields underneath the welding helmet.</a:t>
          </a:r>
          <a:endParaRPr lang="en-ZA" sz="1200" dirty="0">
            <a:latin typeface="Arial" panose="020B0604020202020204" pitchFamily="34" charset="0"/>
            <a:cs typeface="Arial" panose="020B0604020202020204" pitchFamily="34" charset="0"/>
          </a:endParaRPr>
        </a:p>
      </dgm:t>
    </dgm:pt>
    <dgm:pt modelId="{08B84278-0C58-4C14-8820-AEF9141B8D6B}" type="parTrans" cxnId="{61613D1B-A2AE-4FFB-AA08-42DAF852CC87}">
      <dgm:prSet/>
      <dgm:spPr/>
      <dgm:t>
        <a:bodyPr/>
        <a:lstStyle/>
        <a:p>
          <a:endParaRPr lang="en-ZA"/>
        </a:p>
      </dgm:t>
    </dgm:pt>
    <dgm:pt modelId="{8D538677-D2A2-4433-9CC6-D0FB84B8B5C7}" type="sibTrans" cxnId="{61613D1B-A2AE-4FFB-AA08-42DAF852CC87}">
      <dgm:prSet/>
      <dgm:spPr/>
      <dgm:t>
        <a:bodyPr/>
        <a:lstStyle/>
        <a:p>
          <a:endParaRPr lang="en-ZA"/>
        </a:p>
      </dgm:t>
    </dgm:pt>
    <dgm:pt modelId="{7DFED417-775B-4448-8C16-4F262608C209}">
      <dgm:prSet custT="1"/>
      <dgm:spPr/>
      <dgm:t>
        <a:bodyPr/>
        <a:lstStyle/>
        <a:p>
          <a:r>
            <a:rPr lang="en-US" sz="2000" b="1" i="0" dirty="0">
              <a:latin typeface="Arial" panose="020B0604020202020204" pitchFamily="34" charset="0"/>
              <a:cs typeface="Arial" panose="020B0604020202020204" pitchFamily="34" charset="0"/>
            </a:rPr>
            <a:t>Helmet Features:</a:t>
          </a:r>
          <a:endParaRPr lang="en-ZA" sz="2000" dirty="0">
            <a:latin typeface="Arial" panose="020B0604020202020204" pitchFamily="34" charset="0"/>
            <a:cs typeface="Arial" panose="020B0604020202020204" pitchFamily="34" charset="0"/>
          </a:endParaRPr>
        </a:p>
      </dgm:t>
    </dgm:pt>
    <dgm:pt modelId="{EC0CFF9F-5CDB-4535-AA0D-CF63AF40F5F5}" type="parTrans" cxnId="{37BD3924-EE42-4263-9E64-8E104AA0526D}">
      <dgm:prSet/>
      <dgm:spPr/>
      <dgm:t>
        <a:bodyPr/>
        <a:lstStyle/>
        <a:p>
          <a:endParaRPr lang="en-ZA"/>
        </a:p>
      </dgm:t>
    </dgm:pt>
    <dgm:pt modelId="{C296F22E-4C85-4563-8BE6-2BD96E696A16}" type="sibTrans" cxnId="{37BD3924-EE42-4263-9E64-8E104AA0526D}">
      <dgm:prSet/>
      <dgm:spPr/>
      <dgm:t>
        <a:bodyPr/>
        <a:lstStyle/>
        <a:p>
          <a:endParaRPr lang="en-ZA"/>
        </a:p>
      </dgm:t>
    </dgm:pt>
    <dgm:pt modelId="{30F305D0-7272-43D2-BC78-6364A561F552}">
      <dgm:prSet custT="1"/>
      <dgm:spPr/>
      <dgm:t>
        <a:bodyPr/>
        <a:lstStyle/>
        <a:p>
          <a:r>
            <a:rPr lang="en-US" sz="1200" b="0" i="0" dirty="0">
              <a:latin typeface="Arial" panose="020B0604020202020204" pitchFamily="34" charset="0"/>
              <a:cs typeface="Arial" panose="020B0604020202020204" pitchFamily="34" charset="0"/>
            </a:rPr>
            <a:t>Welding helmets have an adjustable headband for easy raising and lowering.</a:t>
          </a:r>
          <a:endParaRPr lang="en-ZA" sz="1200" dirty="0">
            <a:latin typeface="Arial" panose="020B0604020202020204" pitchFamily="34" charset="0"/>
            <a:cs typeface="Arial" panose="020B0604020202020204" pitchFamily="34" charset="0"/>
          </a:endParaRPr>
        </a:p>
      </dgm:t>
    </dgm:pt>
    <dgm:pt modelId="{80E293E2-B5A8-430D-B569-2CADD3506672}" type="parTrans" cxnId="{0C3009E5-2142-4A3F-A114-F5DCEDF48DA2}">
      <dgm:prSet/>
      <dgm:spPr/>
      <dgm:t>
        <a:bodyPr/>
        <a:lstStyle/>
        <a:p>
          <a:endParaRPr lang="en-ZA"/>
        </a:p>
      </dgm:t>
    </dgm:pt>
    <dgm:pt modelId="{5EEF1F85-E3C6-4B6F-BDCB-12A633D8C571}" type="sibTrans" cxnId="{0C3009E5-2142-4A3F-A114-F5DCEDF48DA2}">
      <dgm:prSet/>
      <dgm:spPr/>
      <dgm:t>
        <a:bodyPr/>
        <a:lstStyle/>
        <a:p>
          <a:endParaRPr lang="en-ZA"/>
        </a:p>
      </dgm:t>
    </dgm:pt>
    <dgm:pt modelId="{62EDC268-0265-45C8-B770-AE233C5FFD92}">
      <dgm:prSet custT="1"/>
      <dgm:spPr/>
      <dgm:t>
        <a:bodyPr/>
        <a:lstStyle/>
        <a:p>
          <a:r>
            <a:rPr lang="en-US" sz="1200" b="0" i="0" dirty="0">
              <a:latin typeface="Arial" panose="020B0604020202020204" pitchFamily="34" charset="0"/>
              <a:cs typeface="Arial" panose="020B0604020202020204" pitchFamily="34" charset="0"/>
            </a:rPr>
            <a:t>The helmet can be raised for electrode positioning and lowered with a slight head movement before striking the arc.</a:t>
          </a:r>
          <a:endParaRPr lang="en-ZA" sz="1200" dirty="0">
            <a:latin typeface="Arial" panose="020B0604020202020204" pitchFamily="34" charset="0"/>
            <a:cs typeface="Arial" panose="020B0604020202020204" pitchFamily="34" charset="0"/>
          </a:endParaRPr>
        </a:p>
      </dgm:t>
    </dgm:pt>
    <dgm:pt modelId="{94FE9DAE-FEAD-45E5-9D41-EAE9F032747E}" type="parTrans" cxnId="{D388F968-BAA9-4651-8063-4F7900468914}">
      <dgm:prSet/>
      <dgm:spPr/>
      <dgm:t>
        <a:bodyPr/>
        <a:lstStyle/>
        <a:p>
          <a:endParaRPr lang="en-ZA"/>
        </a:p>
      </dgm:t>
    </dgm:pt>
    <dgm:pt modelId="{EFCD8182-F067-412B-BFA7-51C2E14BA0C7}" type="sibTrans" cxnId="{D388F968-BAA9-4651-8063-4F7900468914}">
      <dgm:prSet/>
      <dgm:spPr/>
      <dgm:t>
        <a:bodyPr/>
        <a:lstStyle/>
        <a:p>
          <a:endParaRPr lang="en-ZA"/>
        </a:p>
      </dgm:t>
    </dgm:pt>
    <dgm:pt modelId="{74AA6C92-A4FD-4136-BF4A-5F7A81B97B8D}">
      <dgm:prSet custT="1"/>
      <dgm:spPr/>
      <dgm:t>
        <a:bodyPr/>
        <a:lstStyle/>
        <a:p>
          <a:r>
            <a:rPr lang="en-US" sz="2000" b="1" i="0" dirty="0">
              <a:latin typeface="Arial" panose="020B0604020202020204" pitchFamily="34" charset="0"/>
              <a:cs typeface="Arial" panose="020B0604020202020204" pitchFamily="34" charset="0"/>
            </a:rPr>
            <a:t>Hand-shields:</a:t>
          </a:r>
          <a:endParaRPr lang="en-ZA" sz="2000" dirty="0">
            <a:latin typeface="Arial" panose="020B0604020202020204" pitchFamily="34" charset="0"/>
            <a:cs typeface="Arial" panose="020B0604020202020204" pitchFamily="34" charset="0"/>
          </a:endParaRPr>
        </a:p>
      </dgm:t>
    </dgm:pt>
    <dgm:pt modelId="{B3B8C92D-31BF-4D11-B8AC-BBBD2A6293DF}" type="parTrans" cxnId="{692DB889-273A-4FB7-87AA-626DC7BB1764}">
      <dgm:prSet/>
      <dgm:spPr/>
      <dgm:t>
        <a:bodyPr/>
        <a:lstStyle/>
        <a:p>
          <a:endParaRPr lang="en-ZA"/>
        </a:p>
      </dgm:t>
    </dgm:pt>
    <dgm:pt modelId="{95AFAE9A-F843-4C54-B1DA-475877248ED8}" type="sibTrans" cxnId="{692DB889-273A-4FB7-87AA-626DC7BB1764}">
      <dgm:prSet/>
      <dgm:spPr/>
      <dgm:t>
        <a:bodyPr/>
        <a:lstStyle/>
        <a:p>
          <a:endParaRPr lang="en-ZA"/>
        </a:p>
      </dgm:t>
    </dgm:pt>
    <dgm:pt modelId="{9D83805B-CF13-4F59-BA39-B647D376D789}">
      <dgm:prSet custT="1"/>
      <dgm:spPr/>
      <dgm:t>
        <a:bodyPr/>
        <a:lstStyle/>
        <a:p>
          <a:r>
            <a:rPr lang="en-US" sz="1200" b="0" i="0" dirty="0">
              <a:latin typeface="Arial" panose="020B0604020202020204" pitchFamily="34" charset="0"/>
              <a:cs typeface="Arial" panose="020B0604020202020204" pitchFamily="34" charset="0"/>
            </a:rPr>
            <a:t>Hand-shields are available for face protection but are typically used only for observation, as they require one hand to hold.</a:t>
          </a:r>
          <a:endParaRPr lang="en-ZA" sz="1200" dirty="0">
            <a:latin typeface="Arial" panose="020B0604020202020204" pitchFamily="34" charset="0"/>
            <a:cs typeface="Arial" panose="020B0604020202020204" pitchFamily="34" charset="0"/>
          </a:endParaRPr>
        </a:p>
      </dgm:t>
    </dgm:pt>
    <dgm:pt modelId="{E26CB88A-CE74-472E-870C-BE9EB54F59C6}" type="parTrans" cxnId="{858AA51A-3769-41E2-829D-FC7EDAA623D8}">
      <dgm:prSet/>
      <dgm:spPr/>
      <dgm:t>
        <a:bodyPr/>
        <a:lstStyle/>
        <a:p>
          <a:endParaRPr lang="en-ZA"/>
        </a:p>
      </dgm:t>
    </dgm:pt>
    <dgm:pt modelId="{F923A217-A0EB-4DEF-BA00-B505B3E94637}" type="sibTrans" cxnId="{858AA51A-3769-41E2-829D-FC7EDAA623D8}">
      <dgm:prSet/>
      <dgm:spPr/>
      <dgm:t>
        <a:bodyPr/>
        <a:lstStyle/>
        <a:p>
          <a:endParaRPr lang="en-ZA"/>
        </a:p>
      </dgm:t>
    </dgm:pt>
    <dgm:pt modelId="{1543708E-5E6C-4E40-8438-2790E6A45DE2}">
      <dgm:prSet custT="1"/>
      <dgm:spPr/>
      <dgm:t>
        <a:bodyPr/>
        <a:lstStyle/>
        <a:p>
          <a:r>
            <a:rPr lang="en-US" sz="1800" b="1" i="0" dirty="0">
              <a:latin typeface="Arial" panose="020B0604020202020204" pitchFamily="34" charset="0"/>
              <a:cs typeface="Arial" panose="020B0604020202020204" pitchFamily="34" charset="0"/>
            </a:rPr>
            <a:t>Lens Protection:</a:t>
          </a:r>
          <a:endParaRPr lang="en-ZA" sz="1800" dirty="0">
            <a:latin typeface="Arial" panose="020B0604020202020204" pitchFamily="34" charset="0"/>
            <a:cs typeface="Arial" panose="020B0604020202020204" pitchFamily="34" charset="0"/>
          </a:endParaRPr>
        </a:p>
      </dgm:t>
    </dgm:pt>
    <dgm:pt modelId="{E646F2C7-AE28-437B-8AE7-7F257409C7F7}" type="parTrans" cxnId="{163F514D-0EA9-4226-9BFB-D69E16A4CD59}">
      <dgm:prSet/>
      <dgm:spPr/>
      <dgm:t>
        <a:bodyPr/>
        <a:lstStyle/>
        <a:p>
          <a:endParaRPr lang="en-ZA"/>
        </a:p>
      </dgm:t>
    </dgm:pt>
    <dgm:pt modelId="{DE21950D-AE09-47D8-9E01-D385EDD9C6A3}" type="sibTrans" cxnId="{163F514D-0EA9-4226-9BFB-D69E16A4CD59}">
      <dgm:prSet/>
      <dgm:spPr/>
      <dgm:t>
        <a:bodyPr/>
        <a:lstStyle/>
        <a:p>
          <a:endParaRPr lang="en-ZA"/>
        </a:p>
      </dgm:t>
    </dgm:pt>
    <dgm:pt modelId="{B6E488E7-16D0-4385-A851-185108BC396D}">
      <dgm:prSet custT="1"/>
      <dgm:spPr/>
      <dgm:t>
        <a:bodyPr/>
        <a:lstStyle/>
        <a:p>
          <a:r>
            <a:rPr lang="en-US" sz="1100" dirty="0">
              <a:latin typeface="Arial" panose="020B0604020202020204" pitchFamily="34" charset="0"/>
              <a:cs typeface="Arial" panose="020B0604020202020204" pitchFamily="34" charset="0"/>
            </a:rPr>
            <a:t>Outer lenses in welding helmets, made of shatterproof material, protect the inner lens but can become clouded and pitted from weld spatter.</a:t>
          </a:r>
          <a:endParaRPr lang="en-ZA" sz="1100" dirty="0">
            <a:latin typeface="Arial" panose="020B0604020202020204" pitchFamily="34" charset="0"/>
            <a:cs typeface="Arial" panose="020B0604020202020204" pitchFamily="34" charset="0"/>
          </a:endParaRPr>
        </a:p>
      </dgm:t>
    </dgm:pt>
    <dgm:pt modelId="{BBC921B3-E911-4233-8805-8885ED86DA4E}" type="parTrans" cxnId="{C14B6B58-E4DE-453E-9457-CD6BC6ADAC45}">
      <dgm:prSet/>
      <dgm:spPr/>
      <dgm:t>
        <a:bodyPr/>
        <a:lstStyle/>
        <a:p>
          <a:endParaRPr lang="en-ZA"/>
        </a:p>
      </dgm:t>
    </dgm:pt>
    <dgm:pt modelId="{726D848F-1A95-40DD-8D13-F82518ECA92B}" type="sibTrans" cxnId="{C14B6B58-E4DE-453E-9457-CD6BC6ADAC45}">
      <dgm:prSet/>
      <dgm:spPr/>
      <dgm:t>
        <a:bodyPr/>
        <a:lstStyle/>
        <a:p>
          <a:endParaRPr lang="en-ZA"/>
        </a:p>
      </dgm:t>
    </dgm:pt>
    <dgm:pt modelId="{5F5D18B8-9C20-46FF-99F6-5AE4E8F9837E}" type="pres">
      <dgm:prSet presAssocID="{70B6ACC8-4ABD-4B21-B86F-6E728795FAF4}" presName="Name0" presStyleCnt="0">
        <dgm:presLayoutVars>
          <dgm:chMax val="3"/>
          <dgm:chPref val="1"/>
          <dgm:dir/>
          <dgm:animLvl val="lvl"/>
          <dgm:resizeHandles/>
        </dgm:presLayoutVars>
      </dgm:prSet>
      <dgm:spPr/>
    </dgm:pt>
    <dgm:pt modelId="{347442BA-9746-48B3-936B-56CA3B42901C}" type="pres">
      <dgm:prSet presAssocID="{70B6ACC8-4ABD-4B21-B86F-6E728795FAF4}" presName="outerBox" presStyleCnt="0"/>
      <dgm:spPr/>
    </dgm:pt>
    <dgm:pt modelId="{26433DC5-6016-40BD-8514-4632D021ADE6}" type="pres">
      <dgm:prSet presAssocID="{70B6ACC8-4ABD-4B21-B86F-6E728795FAF4}" presName="outerBoxParent" presStyleLbl="node1" presStyleIdx="0" presStyleCnt="1"/>
      <dgm:spPr/>
    </dgm:pt>
    <dgm:pt modelId="{543DFF4A-639E-4BC7-A49F-C916A605DED0}" type="pres">
      <dgm:prSet presAssocID="{70B6ACC8-4ABD-4B21-B86F-6E728795FAF4}" presName="outerBoxChildren" presStyleCnt="0"/>
      <dgm:spPr/>
    </dgm:pt>
    <dgm:pt modelId="{516390F8-9059-4A3D-ACE4-7C813F74F150}" type="pres">
      <dgm:prSet presAssocID="{E4FCEB41-B661-46CB-8ABB-9484792E5B7B}" presName="oChild" presStyleLbl="fgAcc1" presStyleIdx="0" presStyleCnt="4" custScaleX="109251" custScaleY="136673">
        <dgm:presLayoutVars>
          <dgm:bulletEnabled val="1"/>
        </dgm:presLayoutVars>
      </dgm:prSet>
      <dgm:spPr/>
    </dgm:pt>
    <dgm:pt modelId="{AA798C5D-E5F8-4650-9585-8AF24259B79B}" type="pres">
      <dgm:prSet presAssocID="{837FECFF-3707-40F9-BA52-82C8C0B2423D}" presName="outerSibTrans" presStyleCnt="0"/>
      <dgm:spPr/>
    </dgm:pt>
    <dgm:pt modelId="{A2E9FE29-6C9B-4654-A782-8179A895A84F}" type="pres">
      <dgm:prSet presAssocID="{7DFED417-775B-4448-8C16-4F262608C209}" presName="oChild" presStyleLbl="fgAcc1" presStyleIdx="1" presStyleCnt="4">
        <dgm:presLayoutVars>
          <dgm:bulletEnabled val="1"/>
        </dgm:presLayoutVars>
      </dgm:prSet>
      <dgm:spPr/>
    </dgm:pt>
    <dgm:pt modelId="{030AE4CF-8567-475B-A997-305BABADB36F}" type="pres">
      <dgm:prSet presAssocID="{C296F22E-4C85-4563-8BE6-2BD96E696A16}" presName="outerSibTrans" presStyleCnt="0"/>
      <dgm:spPr/>
    </dgm:pt>
    <dgm:pt modelId="{DCB83E93-2C6E-43A0-8DD0-CB84642CBB14}" type="pres">
      <dgm:prSet presAssocID="{74AA6C92-A4FD-4136-BF4A-5F7A81B97B8D}" presName="oChild" presStyleLbl="fgAcc1" presStyleIdx="2" presStyleCnt="4">
        <dgm:presLayoutVars>
          <dgm:bulletEnabled val="1"/>
        </dgm:presLayoutVars>
      </dgm:prSet>
      <dgm:spPr/>
    </dgm:pt>
    <dgm:pt modelId="{937915CC-C8D2-41F8-A85C-DCABA1A66951}" type="pres">
      <dgm:prSet presAssocID="{95AFAE9A-F843-4C54-B1DA-475877248ED8}" presName="outerSibTrans" presStyleCnt="0"/>
      <dgm:spPr/>
    </dgm:pt>
    <dgm:pt modelId="{9F7E7A14-FE72-4528-9ABB-00ED3196D4C6}" type="pres">
      <dgm:prSet presAssocID="{1543708E-5E6C-4E40-8438-2790E6A45DE2}" presName="oChild" presStyleLbl="fgAcc1" presStyleIdx="3" presStyleCnt="4">
        <dgm:presLayoutVars>
          <dgm:bulletEnabled val="1"/>
        </dgm:presLayoutVars>
      </dgm:prSet>
      <dgm:spPr/>
    </dgm:pt>
  </dgm:ptLst>
  <dgm:cxnLst>
    <dgm:cxn modelId="{858AA51A-3769-41E2-829D-FC7EDAA623D8}" srcId="{74AA6C92-A4FD-4136-BF4A-5F7A81B97B8D}" destId="{9D83805B-CF13-4F59-BA39-B647D376D789}" srcOrd="0" destOrd="0" parTransId="{E26CB88A-CE74-472E-870C-BE9EB54F59C6}" sibTransId="{F923A217-A0EB-4DEF-BA00-B505B3E94637}"/>
    <dgm:cxn modelId="{61613D1B-A2AE-4FFB-AA08-42DAF852CC87}" srcId="{E4FCEB41-B661-46CB-8ABB-9484792E5B7B}" destId="{CB07CBD5-479E-4355-A865-E8E6CB54220C}" srcOrd="1" destOrd="0" parTransId="{08B84278-0C58-4C14-8820-AEF9141B8D6B}" sibTransId="{8D538677-D2A2-4433-9CC6-D0FB84B8B5C7}"/>
    <dgm:cxn modelId="{37BD3924-EE42-4263-9E64-8E104AA0526D}" srcId="{13C8D9C5-4F03-48D8-BDEF-FEF3E4AC6CA2}" destId="{7DFED417-775B-4448-8C16-4F262608C209}" srcOrd="1" destOrd="0" parTransId="{EC0CFF9F-5CDB-4535-AA0D-CF63AF40F5F5}" sibTransId="{C296F22E-4C85-4563-8BE6-2BD96E696A16}"/>
    <dgm:cxn modelId="{F330F531-F9EA-4FE5-8D5A-96D9D49E62BD}" type="presOf" srcId="{45D22E31-DD11-41EC-B070-520768A9150D}" destId="{516390F8-9059-4A3D-ACE4-7C813F74F150}" srcOrd="0" destOrd="1" presId="urn:microsoft.com/office/officeart/2005/8/layout/target2"/>
    <dgm:cxn modelId="{92C38B3C-8BD0-4BB6-B93D-E48E0414A2A4}" type="presOf" srcId="{B6E488E7-16D0-4385-A851-185108BC396D}" destId="{9F7E7A14-FE72-4528-9ABB-00ED3196D4C6}" srcOrd="0" destOrd="1" presId="urn:microsoft.com/office/officeart/2005/8/layout/target2"/>
    <dgm:cxn modelId="{3919A55F-003A-4D3A-8093-FF0A57822E85}" type="presOf" srcId="{13C8D9C5-4F03-48D8-BDEF-FEF3E4AC6CA2}" destId="{26433DC5-6016-40BD-8514-4632D021ADE6}" srcOrd="0" destOrd="0" presId="urn:microsoft.com/office/officeart/2005/8/layout/target2"/>
    <dgm:cxn modelId="{5A738A45-8186-4C07-9A12-B7D4496BBEA5}" type="presOf" srcId="{E4FCEB41-B661-46CB-8ABB-9484792E5B7B}" destId="{516390F8-9059-4A3D-ACE4-7C813F74F150}" srcOrd="0" destOrd="0" presId="urn:microsoft.com/office/officeart/2005/8/layout/target2"/>
    <dgm:cxn modelId="{D388F968-BAA9-4651-8063-4F7900468914}" srcId="{7DFED417-775B-4448-8C16-4F262608C209}" destId="{62EDC268-0265-45C8-B770-AE233C5FFD92}" srcOrd="1" destOrd="0" parTransId="{94FE9DAE-FEAD-45E5-9D41-EAE9F032747E}" sibTransId="{EFCD8182-F067-412B-BFA7-51C2E14BA0C7}"/>
    <dgm:cxn modelId="{738C6449-952A-42D0-9C4F-992C65FDA311}" type="presOf" srcId="{70B6ACC8-4ABD-4B21-B86F-6E728795FAF4}" destId="{5F5D18B8-9C20-46FF-99F6-5AE4E8F9837E}" srcOrd="0" destOrd="0" presId="urn:microsoft.com/office/officeart/2005/8/layout/target2"/>
    <dgm:cxn modelId="{72EAB56C-B4DD-4153-BE12-ECD0DB8F5966}" srcId="{70B6ACC8-4ABD-4B21-B86F-6E728795FAF4}" destId="{13C8D9C5-4F03-48D8-BDEF-FEF3E4AC6CA2}" srcOrd="0" destOrd="0" parTransId="{BF935CA8-FFA7-4D58-A32F-49956FBB8DD3}" sibTransId="{AE6C7CBB-5611-4AD8-9191-4DA822FDD1A5}"/>
    <dgm:cxn modelId="{163F514D-0EA9-4226-9BFB-D69E16A4CD59}" srcId="{13C8D9C5-4F03-48D8-BDEF-FEF3E4AC6CA2}" destId="{1543708E-5E6C-4E40-8438-2790E6A45DE2}" srcOrd="3" destOrd="0" parTransId="{E646F2C7-AE28-437B-8AE7-7F257409C7F7}" sibTransId="{DE21950D-AE09-47D8-9E01-D385EDD9C6A3}"/>
    <dgm:cxn modelId="{E73D5F54-7783-4CE1-9C7E-73D73EF52C6F}" srcId="{E4FCEB41-B661-46CB-8ABB-9484792E5B7B}" destId="{45D22E31-DD11-41EC-B070-520768A9150D}" srcOrd="0" destOrd="0" parTransId="{8C1DD8BD-1CEC-456A-B1E8-D661EAD6138A}" sibTransId="{C988176F-A148-4056-A5CF-88DE71B1029A}"/>
    <dgm:cxn modelId="{C14B6B58-E4DE-453E-9457-CD6BC6ADAC45}" srcId="{1543708E-5E6C-4E40-8438-2790E6A45DE2}" destId="{B6E488E7-16D0-4385-A851-185108BC396D}" srcOrd="0" destOrd="0" parTransId="{BBC921B3-E911-4233-8805-8885ED86DA4E}" sibTransId="{726D848F-1A95-40DD-8D13-F82518ECA92B}"/>
    <dgm:cxn modelId="{BCD74D5A-1982-49A6-8AF6-9F3B21374A7E}" type="presOf" srcId="{1543708E-5E6C-4E40-8438-2790E6A45DE2}" destId="{9F7E7A14-FE72-4528-9ABB-00ED3196D4C6}" srcOrd="0" destOrd="0" presId="urn:microsoft.com/office/officeart/2005/8/layout/target2"/>
    <dgm:cxn modelId="{D2A6247E-84A0-42C7-8B66-B600A375744F}" type="presOf" srcId="{74AA6C92-A4FD-4136-BF4A-5F7A81B97B8D}" destId="{DCB83E93-2C6E-43A0-8DD0-CB84642CBB14}" srcOrd="0" destOrd="0" presId="urn:microsoft.com/office/officeart/2005/8/layout/target2"/>
    <dgm:cxn modelId="{692DB889-273A-4FB7-87AA-626DC7BB1764}" srcId="{13C8D9C5-4F03-48D8-BDEF-FEF3E4AC6CA2}" destId="{74AA6C92-A4FD-4136-BF4A-5F7A81B97B8D}" srcOrd="2" destOrd="0" parTransId="{B3B8C92D-31BF-4D11-B8AC-BBBD2A6293DF}" sibTransId="{95AFAE9A-F843-4C54-B1DA-475877248ED8}"/>
    <dgm:cxn modelId="{ED5776C3-3B85-4E44-9726-6A279E09733E}" type="presOf" srcId="{30F305D0-7272-43D2-BC78-6364A561F552}" destId="{A2E9FE29-6C9B-4654-A782-8179A895A84F}" srcOrd="0" destOrd="1" presId="urn:microsoft.com/office/officeart/2005/8/layout/target2"/>
    <dgm:cxn modelId="{FA72A8C9-A1D5-4C54-ADB9-9D801EE0A7B3}" type="presOf" srcId="{9D83805B-CF13-4F59-BA39-B647D376D789}" destId="{DCB83E93-2C6E-43A0-8DD0-CB84642CBB14}" srcOrd="0" destOrd="1" presId="urn:microsoft.com/office/officeart/2005/8/layout/target2"/>
    <dgm:cxn modelId="{887550CC-A3C0-43DA-995B-D1BCEBC4DE62}" srcId="{13C8D9C5-4F03-48D8-BDEF-FEF3E4AC6CA2}" destId="{E4FCEB41-B661-46CB-8ABB-9484792E5B7B}" srcOrd="0" destOrd="0" parTransId="{A21A1C88-B16C-4630-BA75-8AC4D5B7D4B5}" sibTransId="{837FECFF-3707-40F9-BA52-82C8C0B2423D}"/>
    <dgm:cxn modelId="{0C3009E5-2142-4A3F-A114-F5DCEDF48DA2}" srcId="{7DFED417-775B-4448-8C16-4F262608C209}" destId="{30F305D0-7272-43D2-BC78-6364A561F552}" srcOrd="0" destOrd="0" parTransId="{80E293E2-B5A8-430D-B569-2CADD3506672}" sibTransId="{5EEF1F85-E3C6-4B6F-BDCB-12A633D8C571}"/>
    <dgm:cxn modelId="{84C872EC-6E29-401D-B758-73B84EE17EAE}" type="presOf" srcId="{62EDC268-0265-45C8-B770-AE233C5FFD92}" destId="{A2E9FE29-6C9B-4654-A782-8179A895A84F}" srcOrd="0" destOrd="2" presId="urn:microsoft.com/office/officeart/2005/8/layout/target2"/>
    <dgm:cxn modelId="{AEB880F3-BBE0-4B36-9054-C3C6BB105567}" type="presOf" srcId="{CB07CBD5-479E-4355-A865-E8E6CB54220C}" destId="{516390F8-9059-4A3D-ACE4-7C813F74F150}" srcOrd="0" destOrd="2" presId="urn:microsoft.com/office/officeart/2005/8/layout/target2"/>
    <dgm:cxn modelId="{F7F8DBF4-D043-45A2-9A03-78B863AAE280}" type="presOf" srcId="{7DFED417-775B-4448-8C16-4F262608C209}" destId="{A2E9FE29-6C9B-4654-A782-8179A895A84F}" srcOrd="0" destOrd="0" presId="urn:microsoft.com/office/officeart/2005/8/layout/target2"/>
    <dgm:cxn modelId="{30A1195A-0A71-487D-9BD8-4A92FCC1BF96}" type="presParOf" srcId="{5F5D18B8-9C20-46FF-99F6-5AE4E8F9837E}" destId="{347442BA-9746-48B3-936B-56CA3B42901C}" srcOrd="0" destOrd="0" presId="urn:microsoft.com/office/officeart/2005/8/layout/target2"/>
    <dgm:cxn modelId="{5CFA5AD3-8D1A-434B-B5EB-57DD05D42BBB}" type="presParOf" srcId="{347442BA-9746-48B3-936B-56CA3B42901C}" destId="{26433DC5-6016-40BD-8514-4632D021ADE6}" srcOrd="0" destOrd="0" presId="urn:microsoft.com/office/officeart/2005/8/layout/target2"/>
    <dgm:cxn modelId="{38811E00-F9D4-4819-8FAB-F7824139B625}" type="presParOf" srcId="{347442BA-9746-48B3-936B-56CA3B42901C}" destId="{543DFF4A-639E-4BC7-A49F-C916A605DED0}" srcOrd="1" destOrd="0" presId="urn:microsoft.com/office/officeart/2005/8/layout/target2"/>
    <dgm:cxn modelId="{198339D8-5CA9-4A6F-AB2E-D70B2D7403B9}" type="presParOf" srcId="{543DFF4A-639E-4BC7-A49F-C916A605DED0}" destId="{516390F8-9059-4A3D-ACE4-7C813F74F150}" srcOrd="0" destOrd="0" presId="urn:microsoft.com/office/officeart/2005/8/layout/target2"/>
    <dgm:cxn modelId="{C37C6615-D349-4613-912F-C54B897AC46B}" type="presParOf" srcId="{543DFF4A-639E-4BC7-A49F-C916A605DED0}" destId="{AA798C5D-E5F8-4650-9585-8AF24259B79B}" srcOrd="1" destOrd="0" presId="urn:microsoft.com/office/officeart/2005/8/layout/target2"/>
    <dgm:cxn modelId="{5CE69CC1-A055-46D6-8C51-2652D347A80A}" type="presParOf" srcId="{543DFF4A-639E-4BC7-A49F-C916A605DED0}" destId="{A2E9FE29-6C9B-4654-A782-8179A895A84F}" srcOrd="2" destOrd="0" presId="urn:microsoft.com/office/officeart/2005/8/layout/target2"/>
    <dgm:cxn modelId="{AED302CA-D3CA-4068-A44D-D23C655B47FB}" type="presParOf" srcId="{543DFF4A-639E-4BC7-A49F-C916A605DED0}" destId="{030AE4CF-8567-475B-A997-305BABADB36F}" srcOrd="3" destOrd="0" presId="urn:microsoft.com/office/officeart/2005/8/layout/target2"/>
    <dgm:cxn modelId="{2A4D9E11-714C-482B-8CEC-4606B5EE021C}" type="presParOf" srcId="{543DFF4A-639E-4BC7-A49F-C916A605DED0}" destId="{DCB83E93-2C6E-43A0-8DD0-CB84642CBB14}" srcOrd="4" destOrd="0" presId="urn:microsoft.com/office/officeart/2005/8/layout/target2"/>
    <dgm:cxn modelId="{6136E527-48E8-4CC2-A646-4FA7956E8596}" type="presParOf" srcId="{543DFF4A-639E-4BC7-A49F-C916A605DED0}" destId="{937915CC-C8D2-41F8-A85C-DCABA1A66951}" srcOrd="5" destOrd="0" presId="urn:microsoft.com/office/officeart/2005/8/layout/target2"/>
    <dgm:cxn modelId="{FBED625D-D13A-49EF-969C-D163B83AFA09}" type="presParOf" srcId="{543DFF4A-639E-4BC7-A49F-C916A605DED0}" destId="{9F7E7A14-FE72-4528-9ABB-00ED3196D4C6}" srcOrd="6"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593166-F8CB-42CC-8D0B-0E76DA5C838F}" type="doc">
      <dgm:prSet loTypeId="urn:microsoft.com/office/officeart/2008/layout/VerticalCurvedList" loCatId="list" qsTypeId="urn:microsoft.com/office/officeart/2005/8/quickstyle/3d2" qsCatId="3D" csTypeId="urn:microsoft.com/office/officeart/2005/8/colors/accent2_1" csCatId="accent2" phldr="1"/>
      <dgm:spPr/>
      <dgm:t>
        <a:bodyPr/>
        <a:lstStyle/>
        <a:p>
          <a:endParaRPr lang="en-ZA"/>
        </a:p>
      </dgm:t>
    </dgm:pt>
    <dgm:pt modelId="{226AB1A9-A119-451B-B348-CD26BC5C0D71}">
      <dgm:prSet custT="1"/>
      <dgm:spPr/>
      <dgm:t>
        <a:bodyPr/>
        <a:lstStyle/>
        <a:p>
          <a:r>
            <a:rPr lang="en-US" sz="1400" dirty="0"/>
            <a:t>Do not attempt to install or repair a welding machine yourself. Have a </a:t>
          </a:r>
          <a:r>
            <a:rPr lang="en-US" sz="1400" b="1" dirty="0"/>
            <a:t>licensed electrician </a:t>
          </a:r>
          <a:r>
            <a:rPr lang="en-US" sz="1400" dirty="0"/>
            <a:t>to do the job. Insufficient or improper wiring can ruin the machine and causes shock, burn, or fires. </a:t>
          </a:r>
          <a:endParaRPr lang="en-ZA" sz="1400" dirty="0"/>
        </a:p>
      </dgm:t>
    </dgm:pt>
    <dgm:pt modelId="{C32E6348-94F7-48C9-ACB1-502D86CBFFF1}" type="parTrans" cxnId="{DF8184B7-ED5C-42ED-984D-CDA104C2DC55}">
      <dgm:prSet/>
      <dgm:spPr/>
      <dgm:t>
        <a:bodyPr/>
        <a:lstStyle/>
        <a:p>
          <a:endParaRPr lang="en-ZA"/>
        </a:p>
      </dgm:t>
    </dgm:pt>
    <dgm:pt modelId="{54B75F3D-3C0D-4C6E-9DB8-BEB53476A765}" type="sibTrans" cxnId="{DF8184B7-ED5C-42ED-984D-CDA104C2DC55}">
      <dgm:prSet/>
      <dgm:spPr/>
      <dgm:t>
        <a:bodyPr/>
        <a:lstStyle/>
        <a:p>
          <a:endParaRPr lang="en-ZA"/>
        </a:p>
      </dgm:t>
    </dgm:pt>
    <dgm:pt modelId="{0EAC8967-BBA9-47C4-8979-C92DAEC44389}">
      <dgm:prSet custT="1"/>
      <dgm:spPr/>
      <dgm:t>
        <a:bodyPr/>
        <a:lstStyle/>
        <a:p>
          <a:r>
            <a:rPr lang="en-US" sz="1400" dirty="0"/>
            <a:t>Have a separate safety cut-off switch installed so that the welding machine can be completely disconnected from the AC line circuit. </a:t>
          </a:r>
          <a:endParaRPr lang="en-ZA" sz="1400" dirty="0"/>
        </a:p>
      </dgm:t>
    </dgm:pt>
    <dgm:pt modelId="{6BFEC427-4869-4B50-935E-F89EA1BD18FF}" type="parTrans" cxnId="{47E49392-08CF-42D8-8B6E-9FDDEC24CF04}">
      <dgm:prSet/>
      <dgm:spPr/>
      <dgm:t>
        <a:bodyPr/>
        <a:lstStyle/>
        <a:p>
          <a:endParaRPr lang="en-ZA"/>
        </a:p>
      </dgm:t>
    </dgm:pt>
    <dgm:pt modelId="{852BCBE4-8105-420B-9A05-1568DF732ECF}" type="sibTrans" cxnId="{47E49392-08CF-42D8-8B6E-9FDDEC24CF04}">
      <dgm:prSet/>
      <dgm:spPr/>
      <dgm:t>
        <a:bodyPr/>
        <a:lstStyle/>
        <a:p>
          <a:endParaRPr lang="en-ZA"/>
        </a:p>
      </dgm:t>
    </dgm:pt>
    <dgm:pt modelId="{E7045841-7537-47FC-8CE3-970D3344341A}">
      <dgm:prSet custT="1"/>
      <dgm:spPr/>
      <dgm:t>
        <a:bodyPr/>
        <a:lstStyle/>
        <a:p>
          <a:r>
            <a:rPr lang="en-US" sz="1400" b="1" dirty="0"/>
            <a:t>Be sure the welding machine is properly earthed</a:t>
          </a:r>
          <a:r>
            <a:rPr lang="en-US" sz="1400" dirty="0"/>
            <a:t>. Even though welding machines deliver low voltage, they can deliver a painful or even fatal shock. Remember: The earth clamp and lead do not earth the welding machine. The machine must have its </a:t>
          </a:r>
          <a:r>
            <a:rPr lang="en-US" sz="1400" b="1" dirty="0"/>
            <a:t>own separate earth</a:t>
          </a:r>
          <a:r>
            <a:rPr lang="en-US" sz="1400" dirty="0"/>
            <a:t>. </a:t>
          </a:r>
          <a:endParaRPr lang="en-ZA" sz="1400" dirty="0"/>
        </a:p>
      </dgm:t>
    </dgm:pt>
    <dgm:pt modelId="{77D24534-11AF-4154-8F50-F9802F6EFB65}" type="parTrans" cxnId="{5BC50D31-1455-4DAC-AE77-00A66713B796}">
      <dgm:prSet/>
      <dgm:spPr/>
      <dgm:t>
        <a:bodyPr/>
        <a:lstStyle/>
        <a:p>
          <a:endParaRPr lang="en-ZA"/>
        </a:p>
      </dgm:t>
    </dgm:pt>
    <dgm:pt modelId="{4EE0A2C7-46F4-4F0B-A850-4739CE44811D}" type="sibTrans" cxnId="{5BC50D31-1455-4DAC-AE77-00A66713B796}">
      <dgm:prSet/>
      <dgm:spPr/>
      <dgm:t>
        <a:bodyPr/>
        <a:lstStyle/>
        <a:p>
          <a:endParaRPr lang="en-ZA"/>
        </a:p>
      </dgm:t>
    </dgm:pt>
    <dgm:pt modelId="{66E45945-CDCA-475F-86AD-4932286E2152}">
      <dgm:prSet custT="1"/>
      <dgm:spPr/>
      <dgm:t>
        <a:bodyPr/>
        <a:lstStyle/>
        <a:p>
          <a:r>
            <a:rPr lang="en-US" sz="1400" dirty="0"/>
            <a:t>Use the proper size cable for the job. Check cables frequently and do not allow them to overheat. </a:t>
          </a:r>
          <a:endParaRPr lang="en-ZA" sz="1400" dirty="0"/>
        </a:p>
      </dgm:t>
    </dgm:pt>
    <dgm:pt modelId="{2C723903-80C6-43A5-B242-CF56D2EF7470}" type="parTrans" cxnId="{1F245CFB-73C3-4089-8D35-EE9BCC3335EA}">
      <dgm:prSet/>
      <dgm:spPr/>
      <dgm:t>
        <a:bodyPr/>
        <a:lstStyle/>
        <a:p>
          <a:endParaRPr lang="en-ZA"/>
        </a:p>
      </dgm:t>
    </dgm:pt>
    <dgm:pt modelId="{355A5F6E-AD96-4B22-9EC8-3669E14125F5}" type="sibTrans" cxnId="{1F245CFB-73C3-4089-8D35-EE9BCC3335EA}">
      <dgm:prSet/>
      <dgm:spPr/>
      <dgm:t>
        <a:bodyPr/>
        <a:lstStyle/>
        <a:p>
          <a:endParaRPr lang="en-ZA"/>
        </a:p>
      </dgm:t>
    </dgm:pt>
    <dgm:pt modelId="{15A6E0CA-DA07-49B5-9124-A2EE255456F7}">
      <dgm:prSet custT="1"/>
      <dgm:spPr/>
      <dgm:t>
        <a:bodyPr/>
        <a:lstStyle/>
        <a:p>
          <a:r>
            <a:rPr lang="en-US" sz="1400"/>
            <a:t>Keep all electrical connections, cables, ground clamps, and electrode holders free from dirt, grease, or oil. </a:t>
          </a:r>
          <a:endParaRPr lang="en-ZA" sz="1400"/>
        </a:p>
      </dgm:t>
    </dgm:pt>
    <dgm:pt modelId="{7AD8E744-3882-453A-B7B2-976B2BBB15B1}" type="parTrans" cxnId="{8955035B-E611-45FE-99E9-908FB38DA7AB}">
      <dgm:prSet/>
      <dgm:spPr/>
      <dgm:t>
        <a:bodyPr/>
        <a:lstStyle/>
        <a:p>
          <a:endParaRPr lang="en-ZA"/>
        </a:p>
      </dgm:t>
    </dgm:pt>
    <dgm:pt modelId="{A80BDB54-4C1F-43B2-BC97-D3D8722B1004}" type="sibTrans" cxnId="{8955035B-E611-45FE-99E9-908FB38DA7AB}">
      <dgm:prSet/>
      <dgm:spPr/>
      <dgm:t>
        <a:bodyPr/>
        <a:lstStyle/>
        <a:p>
          <a:endParaRPr lang="en-ZA"/>
        </a:p>
      </dgm:t>
    </dgm:pt>
    <dgm:pt modelId="{5C7E619D-FEC4-431E-BCDF-756A06357B91}">
      <dgm:prSet custT="1"/>
      <dgm:spPr/>
      <dgm:t>
        <a:bodyPr/>
        <a:lstStyle/>
        <a:p>
          <a:r>
            <a:rPr lang="en-US" sz="1400" dirty="0"/>
            <a:t>Never arc weld in a wet area. If you must work where it is wet, </a:t>
          </a:r>
          <a:r>
            <a:rPr lang="en-US" sz="1400" b="1" dirty="0"/>
            <a:t>stand on a board or rubber mat</a:t>
          </a:r>
          <a:r>
            <a:rPr lang="en-US" sz="1400" dirty="0"/>
            <a:t>. Do not lay welding cables in water. Suspend them overhead if possible. </a:t>
          </a:r>
          <a:endParaRPr lang="en-ZA" sz="1400" dirty="0"/>
        </a:p>
      </dgm:t>
    </dgm:pt>
    <dgm:pt modelId="{22B6BB04-2198-48CF-95EE-832CF8B4890A}" type="parTrans" cxnId="{8B8B3E5B-3449-4F66-A246-AFA91FB02695}">
      <dgm:prSet/>
      <dgm:spPr/>
      <dgm:t>
        <a:bodyPr/>
        <a:lstStyle/>
        <a:p>
          <a:endParaRPr lang="en-ZA"/>
        </a:p>
      </dgm:t>
    </dgm:pt>
    <dgm:pt modelId="{888D8DB1-A978-44B1-93B0-26E1469E62A3}" type="sibTrans" cxnId="{8B8B3E5B-3449-4F66-A246-AFA91FB02695}">
      <dgm:prSet/>
      <dgm:spPr/>
      <dgm:t>
        <a:bodyPr/>
        <a:lstStyle/>
        <a:p>
          <a:endParaRPr lang="en-ZA"/>
        </a:p>
      </dgm:t>
    </dgm:pt>
    <dgm:pt modelId="{D024851B-FBBC-4333-AB3A-4EC3E9AB3DCD}">
      <dgm:prSet custT="1"/>
      <dgm:spPr/>
      <dgm:t>
        <a:bodyPr/>
        <a:lstStyle/>
        <a:p>
          <a:r>
            <a:rPr lang="en-US" sz="1400" dirty="0"/>
            <a:t>Do not exceed the machine’s duty cycle. If a machine overheats, leave it running and allow it to cool down slowly. </a:t>
          </a:r>
          <a:endParaRPr lang="en-ZA" sz="1400" dirty="0"/>
        </a:p>
      </dgm:t>
    </dgm:pt>
    <dgm:pt modelId="{6A18724E-AB77-4232-BAA6-350C558E7A66}" type="parTrans" cxnId="{9B902770-2ED5-43F2-9B94-21CCC5687CD8}">
      <dgm:prSet/>
      <dgm:spPr/>
      <dgm:t>
        <a:bodyPr/>
        <a:lstStyle/>
        <a:p>
          <a:endParaRPr lang="en-ZA"/>
        </a:p>
      </dgm:t>
    </dgm:pt>
    <dgm:pt modelId="{4A289332-098B-409E-8CE2-D82A53547DC6}" type="sibTrans" cxnId="{9B902770-2ED5-43F2-9B94-21CCC5687CD8}">
      <dgm:prSet/>
      <dgm:spPr/>
      <dgm:t>
        <a:bodyPr/>
        <a:lstStyle/>
        <a:p>
          <a:endParaRPr lang="en-ZA"/>
        </a:p>
      </dgm:t>
    </dgm:pt>
    <dgm:pt modelId="{E70517A5-D8BA-4768-A779-6ACAFBC74BF1}">
      <dgm:prSet/>
      <dgm:spPr/>
      <dgm:t>
        <a:bodyPr/>
        <a:lstStyle/>
        <a:p>
          <a:endParaRPr lang="en-ZA"/>
        </a:p>
      </dgm:t>
    </dgm:pt>
    <dgm:pt modelId="{2CCC9C3A-3B86-47C5-AFCA-D654CD4541E3}" type="parTrans" cxnId="{26B00E08-CBF2-4399-84EB-48775808432F}">
      <dgm:prSet/>
      <dgm:spPr/>
      <dgm:t>
        <a:bodyPr/>
        <a:lstStyle/>
        <a:p>
          <a:endParaRPr lang="en-ZA"/>
        </a:p>
      </dgm:t>
    </dgm:pt>
    <dgm:pt modelId="{C13EAA49-3EA5-4A66-8D59-6D675D2251A5}" type="sibTrans" cxnId="{26B00E08-CBF2-4399-84EB-48775808432F}">
      <dgm:prSet/>
      <dgm:spPr/>
      <dgm:t>
        <a:bodyPr/>
        <a:lstStyle/>
        <a:p>
          <a:endParaRPr lang="en-ZA"/>
        </a:p>
      </dgm:t>
    </dgm:pt>
    <dgm:pt modelId="{49AEEA42-2C37-4C4E-95FC-626854503E8E}" type="pres">
      <dgm:prSet presAssocID="{B0593166-F8CB-42CC-8D0B-0E76DA5C838F}" presName="Name0" presStyleCnt="0">
        <dgm:presLayoutVars>
          <dgm:chMax val="7"/>
          <dgm:chPref val="7"/>
          <dgm:dir/>
        </dgm:presLayoutVars>
      </dgm:prSet>
      <dgm:spPr/>
    </dgm:pt>
    <dgm:pt modelId="{74293725-5C6B-4C0B-9A0A-E9891A135C46}" type="pres">
      <dgm:prSet presAssocID="{B0593166-F8CB-42CC-8D0B-0E76DA5C838F}" presName="Name1" presStyleCnt="0"/>
      <dgm:spPr/>
    </dgm:pt>
    <dgm:pt modelId="{919194DD-610C-4492-A242-D54ACD7C9A3A}" type="pres">
      <dgm:prSet presAssocID="{B0593166-F8CB-42CC-8D0B-0E76DA5C838F}" presName="cycle" presStyleCnt="0"/>
      <dgm:spPr/>
    </dgm:pt>
    <dgm:pt modelId="{C8A71588-388E-4866-9F87-5A92A2993BD5}" type="pres">
      <dgm:prSet presAssocID="{B0593166-F8CB-42CC-8D0B-0E76DA5C838F}" presName="srcNode" presStyleLbl="node1" presStyleIdx="0" presStyleCnt="7"/>
      <dgm:spPr/>
    </dgm:pt>
    <dgm:pt modelId="{78766ACC-1218-415C-B635-6529ADFADD4F}" type="pres">
      <dgm:prSet presAssocID="{B0593166-F8CB-42CC-8D0B-0E76DA5C838F}" presName="conn" presStyleLbl="parChTrans1D2" presStyleIdx="0" presStyleCnt="1"/>
      <dgm:spPr/>
    </dgm:pt>
    <dgm:pt modelId="{72746EFD-F40A-49A1-89D6-4FA3AB980E25}" type="pres">
      <dgm:prSet presAssocID="{B0593166-F8CB-42CC-8D0B-0E76DA5C838F}" presName="extraNode" presStyleLbl="node1" presStyleIdx="0" presStyleCnt="7"/>
      <dgm:spPr/>
    </dgm:pt>
    <dgm:pt modelId="{802381A9-683D-4CC3-AF4A-449A5A0A524A}" type="pres">
      <dgm:prSet presAssocID="{B0593166-F8CB-42CC-8D0B-0E76DA5C838F}" presName="dstNode" presStyleLbl="node1" presStyleIdx="0" presStyleCnt="7"/>
      <dgm:spPr/>
    </dgm:pt>
    <dgm:pt modelId="{D6D32C77-643C-41B6-91BB-CC9AF7B964F2}" type="pres">
      <dgm:prSet presAssocID="{226AB1A9-A119-451B-B348-CD26BC5C0D71}" presName="text_1" presStyleLbl="node1" presStyleIdx="0" presStyleCnt="7">
        <dgm:presLayoutVars>
          <dgm:bulletEnabled val="1"/>
        </dgm:presLayoutVars>
      </dgm:prSet>
      <dgm:spPr/>
    </dgm:pt>
    <dgm:pt modelId="{91AFEA06-3829-4BDE-A381-76902353FBF7}" type="pres">
      <dgm:prSet presAssocID="{226AB1A9-A119-451B-B348-CD26BC5C0D71}" presName="accent_1" presStyleCnt="0"/>
      <dgm:spPr/>
    </dgm:pt>
    <dgm:pt modelId="{66794A4D-80F3-411F-BAA5-27F27E1E284E}" type="pres">
      <dgm:prSet presAssocID="{226AB1A9-A119-451B-B348-CD26BC5C0D71}" presName="accentRepeatNode" presStyleLbl="solidFgAcc1" presStyleIdx="0" presStyleCnt="7"/>
      <dgm:spPr/>
    </dgm:pt>
    <dgm:pt modelId="{BCC92A02-D7C0-41CA-A543-B5F018D3E45E}" type="pres">
      <dgm:prSet presAssocID="{0EAC8967-BBA9-47C4-8979-C92DAEC44389}" presName="text_2" presStyleLbl="node1" presStyleIdx="1" presStyleCnt="7">
        <dgm:presLayoutVars>
          <dgm:bulletEnabled val="1"/>
        </dgm:presLayoutVars>
      </dgm:prSet>
      <dgm:spPr/>
    </dgm:pt>
    <dgm:pt modelId="{BE68BAE5-83BF-4709-A22C-47CCDBED06BD}" type="pres">
      <dgm:prSet presAssocID="{0EAC8967-BBA9-47C4-8979-C92DAEC44389}" presName="accent_2" presStyleCnt="0"/>
      <dgm:spPr/>
    </dgm:pt>
    <dgm:pt modelId="{B026413B-E543-4DD3-96FB-AE6CB5745A62}" type="pres">
      <dgm:prSet presAssocID="{0EAC8967-BBA9-47C4-8979-C92DAEC44389}" presName="accentRepeatNode" presStyleLbl="solidFgAcc1" presStyleIdx="1" presStyleCnt="7"/>
      <dgm:spPr/>
    </dgm:pt>
    <dgm:pt modelId="{9F8139A9-3797-427B-924C-7B1DABA4F28F}" type="pres">
      <dgm:prSet presAssocID="{E7045841-7537-47FC-8CE3-970D3344341A}" presName="text_3" presStyleLbl="node1" presStyleIdx="2" presStyleCnt="7">
        <dgm:presLayoutVars>
          <dgm:bulletEnabled val="1"/>
        </dgm:presLayoutVars>
      </dgm:prSet>
      <dgm:spPr/>
    </dgm:pt>
    <dgm:pt modelId="{226CFBE5-9577-42BD-8470-09413FCC3B27}" type="pres">
      <dgm:prSet presAssocID="{E7045841-7537-47FC-8CE3-970D3344341A}" presName="accent_3" presStyleCnt="0"/>
      <dgm:spPr/>
    </dgm:pt>
    <dgm:pt modelId="{D77CF7A5-B24A-44EC-ADB8-22976EE9DB79}" type="pres">
      <dgm:prSet presAssocID="{E7045841-7537-47FC-8CE3-970D3344341A}" presName="accentRepeatNode" presStyleLbl="solidFgAcc1" presStyleIdx="2" presStyleCnt="7"/>
      <dgm:spPr/>
    </dgm:pt>
    <dgm:pt modelId="{8393A69D-BEAA-44A1-A497-464805217E87}" type="pres">
      <dgm:prSet presAssocID="{66E45945-CDCA-475F-86AD-4932286E2152}" presName="text_4" presStyleLbl="node1" presStyleIdx="3" presStyleCnt="7">
        <dgm:presLayoutVars>
          <dgm:bulletEnabled val="1"/>
        </dgm:presLayoutVars>
      </dgm:prSet>
      <dgm:spPr/>
    </dgm:pt>
    <dgm:pt modelId="{E59CB339-C2FA-4E52-95E8-F71E9F032F51}" type="pres">
      <dgm:prSet presAssocID="{66E45945-CDCA-475F-86AD-4932286E2152}" presName="accent_4" presStyleCnt="0"/>
      <dgm:spPr/>
    </dgm:pt>
    <dgm:pt modelId="{52AC6D23-0B67-4C41-9FE3-D3B0D2FE0D88}" type="pres">
      <dgm:prSet presAssocID="{66E45945-CDCA-475F-86AD-4932286E2152}" presName="accentRepeatNode" presStyleLbl="solidFgAcc1" presStyleIdx="3" presStyleCnt="7"/>
      <dgm:spPr/>
    </dgm:pt>
    <dgm:pt modelId="{8469C2E7-3FF0-4785-9514-69DB1EE8405A}" type="pres">
      <dgm:prSet presAssocID="{15A6E0CA-DA07-49B5-9124-A2EE255456F7}" presName="text_5" presStyleLbl="node1" presStyleIdx="4" presStyleCnt="7">
        <dgm:presLayoutVars>
          <dgm:bulletEnabled val="1"/>
        </dgm:presLayoutVars>
      </dgm:prSet>
      <dgm:spPr/>
    </dgm:pt>
    <dgm:pt modelId="{066732B7-BD28-4BC7-A8BB-ABF3C145F0CA}" type="pres">
      <dgm:prSet presAssocID="{15A6E0CA-DA07-49B5-9124-A2EE255456F7}" presName="accent_5" presStyleCnt="0"/>
      <dgm:spPr/>
    </dgm:pt>
    <dgm:pt modelId="{F68D574B-7FE9-4985-A6AB-A035BFDCE2FF}" type="pres">
      <dgm:prSet presAssocID="{15A6E0CA-DA07-49B5-9124-A2EE255456F7}" presName="accentRepeatNode" presStyleLbl="solidFgAcc1" presStyleIdx="4" presStyleCnt="7"/>
      <dgm:spPr/>
    </dgm:pt>
    <dgm:pt modelId="{BB217AE1-E94C-472D-AB37-A0F723DC1ED7}" type="pres">
      <dgm:prSet presAssocID="{5C7E619D-FEC4-431E-BCDF-756A06357B91}" presName="text_6" presStyleLbl="node1" presStyleIdx="5" presStyleCnt="7">
        <dgm:presLayoutVars>
          <dgm:bulletEnabled val="1"/>
        </dgm:presLayoutVars>
      </dgm:prSet>
      <dgm:spPr/>
    </dgm:pt>
    <dgm:pt modelId="{106906AE-02B8-478D-B124-CC7115865458}" type="pres">
      <dgm:prSet presAssocID="{5C7E619D-FEC4-431E-BCDF-756A06357B91}" presName="accent_6" presStyleCnt="0"/>
      <dgm:spPr/>
    </dgm:pt>
    <dgm:pt modelId="{E0CCD3F4-154D-40B3-85CC-2F06D1977342}" type="pres">
      <dgm:prSet presAssocID="{5C7E619D-FEC4-431E-BCDF-756A06357B91}" presName="accentRepeatNode" presStyleLbl="solidFgAcc1" presStyleIdx="5" presStyleCnt="7"/>
      <dgm:spPr/>
    </dgm:pt>
    <dgm:pt modelId="{32DAB8C0-1EE4-4EA7-92F8-AAC5284746CB}" type="pres">
      <dgm:prSet presAssocID="{D024851B-FBBC-4333-AB3A-4EC3E9AB3DCD}" presName="text_7" presStyleLbl="node1" presStyleIdx="6" presStyleCnt="7">
        <dgm:presLayoutVars>
          <dgm:bulletEnabled val="1"/>
        </dgm:presLayoutVars>
      </dgm:prSet>
      <dgm:spPr/>
    </dgm:pt>
    <dgm:pt modelId="{478D09BD-B4B3-4FAC-8F13-1C217369F610}" type="pres">
      <dgm:prSet presAssocID="{D024851B-FBBC-4333-AB3A-4EC3E9AB3DCD}" presName="accent_7" presStyleCnt="0"/>
      <dgm:spPr/>
    </dgm:pt>
    <dgm:pt modelId="{EFAC88A7-BB6F-4DE6-89B0-02CFE42B2CA0}" type="pres">
      <dgm:prSet presAssocID="{D024851B-FBBC-4333-AB3A-4EC3E9AB3DCD}" presName="accentRepeatNode" presStyleLbl="solidFgAcc1" presStyleIdx="6" presStyleCnt="7"/>
      <dgm:spPr/>
    </dgm:pt>
  </dgm:ptLst>
  <dgm:cxnLst>
    <dgm:cxn modelId="{26B00E08-CBF2-4399-84EB-48775808432F}" srcId="{B0593166-F8CB-42CC-8D0B-0E76DA5C838F}" destId="{E70517A5-D8BA-4768-A779-6ACAFBC74BF1}" srcOrd="7" destOrd="0" parTransId="{2CCC9C3A-3B86-47C5-AFCA-D654CD4541E3}" sibTransId="{C13EAA49-3EA5-4A66-8D59-6D675D2251A5}"/>
    <dgm:cxn modelId="{5BC50D31-1455-4DAC-AE77-00A66713B796}" srcId="{B0593166-F8CB-42CC-8D0B-0E76DA5C838F}" destId="{E7045841-7537-47FC-8CE3-970D3344341A}" srcOrd="2" destOrd="0" parTransId="{77D24534-11AF-4154-8F50-F9802F6EFB65}" sibTransId="{4EE0A2C7-46F4-4F0B-A850-4739CE44811D}"/>
    <dgm:cxn modelId="{8955035B-E611-45FE-99E9-908FB38DA7AB}" srcId="{B0593166-F8CB-42CC-8D0B-0E76DA5C838F}" destId="{15A6E0CA-DA07-49B5-9124-A2EE255456F7}" srcOrd="4" destOrd="0" parTransId="{7AD8E744-3882-453A-B7B2-976B2BBB15B1}" sibTransId="{A80BDB54-4C1F-43B2-BC97-D3D8722B1004}"/>
    <dgm:cxn modelId="{8B8B3E5B-3449-4F66-A246-AFA91FB02695}" srcId="{B0593166-F8CB-42CC-8D0B-0E76DA5C838F}" destId="{5C7E619D-FEC4-431E-BCDF-756A06357B91}" srcOrd="5" destOrd="0" parTransId="{22B6BB04-2198-48CF-95EE-832CF8B4890A}" sibTransId="{888D8DB1-A978-44B1-93B0-26E1469E62A3}"/>
    <dgm:cxn modelId="{0056096F-0511-4088-A563-300CCC793924}" type="presOf" srcId="{E7045841-7537-47FC-8CE3-970D3344341A}" destId="{9F8139A9-3797-427B-924C-7B1DABA4F28F}" srcOrd="0" destOrd="0" presId="urn:microsoft.com/office/officeart/2008/layout/VerticalCurvedList"/>
    <dgm:cxn modelId="{D00D0D4F-F9D7-43F3-B7CB-6DCD67226607}" type="presOf" srcId="{54B75F3D-3C0D-4C6E-9DB8-BEB53476A765}" destId="{78766ACC-1218-415C-B635-6529ADFADD4F}" srcOrd="0" destOrd="0" presId="urn:microsoft.com/office/officeart/2008/layout/VerticalCurvedList"/>
    <dgm:cxn modelId="{9B902770-2ED5-43F2-9B94-21CCC5687CD8}" srcId="{B0593166-F8CB-42CC-8D0B-0E76DA5C838F}" destId="{D024851B-FBBC-4333-AB3A-4EC3E9AB3DCD}" srcOrd="6" destOrd="0" parTransId="{6A18724E-AB77-4232-BAA6-350C558E7A66}" sibTransId="{4A289332-098B-409E-8CE2-D82A53547DC6}"/>
    <dgm:cxn modelId="{410F2B89-3931-420D-9E15-F505FD98223E}" type="presOf" srcId="{66E45945-CDCA-475F-86AD-4932286E2152}" destId="{8393A69D-BEAA-44A1-A497-464805217E87}" srcOrd="0" destOrd="0" presId="urn:microsoft.com/office/officeart/2008/layout/VerticalCurvedList"/>
    <dgm:cxn modelId="{6F30A58F-E8B6-4A0B-8AC4-81415C68C236}" type="presOf" srcId="{B0593166-F8CB-42CC-8D0B-0E76DA5C838F}" destId="{49AEEA42-2C37-4C4E-95FC-626854503E8E}" srcOrd="0" destOrd="0" presId="urn:microsoft.com/office/officeart/2008/layout/VerticalCurvedList"/>
    <dgm:cxn modelId="{47E49392-08CF-42D8-8B6E-9FDDEC24CF04}" srcId="{B0593166-F8CB-42CC-8D0B-0E76DA5C838F}" destId="{0EAC8967-BBA9-47C4-8979-C92DAEC44389}" srcOrd="1" destOrd="0" parTransId="{6BFEC427-4869-4B50-935E-F89EA1BD18FF}" sibTransId="{852BCBE4-8105-420B-9A05-1568DF732ECF}"/>
    <dgm:cxn modelId="{6ADE65A7-EBCF-4D26-B2F7-D0CC147B4E56}" type="presOf" srcId="{D024851B-FBBC-4333-AB3A-4EC3E9AB3DCD}" destId="{32DAB8C0-1EE4-4EA7-92F8-AAC5284746CB}" srcOrd="0" destOrd="0" presId="urn:microsoft.com/office/officeart/2008/layout/VerticalCurvedList"/>
    <dgm:cxn modelId="{393D02A9-DF46-4604-B496-E28DFD348B4D}" type="presOf" srcId="{15A6E0CA-DA07-49B5-9124-A2EE255456F7}" destId="{8469C2E7-3FF0-4785-9514-69DB1EE8405A}" srcOrd="0" destOrd="0" presId="urn:microsoft.com/office/officeart/2008/layout/VerticalCurvedList"/>
    <dgm:cxn modelId="{DF8184B7-ED5C-42ED-984D-CDA104C2DC55}" srcId="{B0593166-F8CB-42CC-8D0B-0E76DA5C838F}" destId="{226AB1A9-A119-451B-B348-CD26BC5C0D71}" srcOrd="0" destOrd="0" parTransId="{C32E6348-94F7-48C9-ACB1-502D86CBFFF1}" sibTransId="{54B75F3D-3C0D-4C6E-9DB8-BEB53476A765}"/>
    <dgm:cxn modelId="{3B696FBC-549F-4047-BD27-C9D90BC9DCE7}" type="presOf" srcId="{0EAC8967-BBA9-47C4-8979-C92DAEC44389}" destId="{BCC92A02-D7C0-41CA-A543-B5F018D3E45E}" srcOrd="0" destOrd="0" presId="urn:microsoft.com/office/officeart/2008/layout/VerticalCurvedList"/>
    <dgm:cxn modelId="{D7D036C2-5633-4B25-BB5A-916586894371}" type="presOf" srcId="{226AB1A9-A119-451B-B348-CD26BC5C0D71}" destId="{D6D32C77-643C-41B6-91BB-CC9AF7B964F2}" srcOrd="0" destOrd="0" presId="urn:microsoft.com/office/officeart/2008/layout/VerticalCurvedList"/>
    <dgm:cxn modelId="{1F245CFB-73C3-4089-8D35-EE9BCC3335EA}" srcId="{B0593166-F8CB-42CC-8D0B-0E76DA5C838F}" destId="{66E45945-CDCA-475F-86AD-4932286E2152}" srcOrd="3" destOrd="0" parTransId="{2C723903-80C6-43A5-B242-CF56D2EF7470}" sibTransId="{355A5F6E-AD96-4B22-9EC8-3669E14125F5}"/>
    <dgm:cxn modelId="{7AD3D9FB-E3FD-486E-95CF-A731E386AA14}" type="presOf" srcId="{5C7E619D-FEC4-431E-BCDF-756A06357B91}" destId="{BB217AE1-E94C-472D-AB37-A0F723DC1ED7}" srcOrd="0" destOrd="0" presId="urn:microsoft.com/office/officeart/2008/layout/VerticalCurvedList"/>
    <dgm:cxn modelId="{ED7D1123-14EE-4C31-B6D5-A376F3AAF7F9}" type="presParOf" srcId="{49AEEA42-2C37-4C4E-95FC-626854503E8E}" destId="{74293725-5C6B-4C0B-9A0A-E9891A135C46}" srcOrd="0" destOrd="0" presId="urn:microsoft.com/office/officeart/2008/layout/VerticalCurvedList"/>
    <dgm:cxn modelId="{8B843236-35AC-40EE-9828-EECE72BE6ACD}" type="presParOf" srcId="{74293725-5C6B-4C0B-9A0A-E9891A135C46}" destId="{919194DD-610C-4492-A242-D54ACD7C9A3A}" srcOrd="0" destOrd="0" presId="urn:microsoft.com/office/officeart/2008/layout/VerticalCurvedList"/>
    <dgm:cxn modelId="{22265EE3-8301-4E08-A58E-F75F2959AB16}" type="presParOf" srcId="{919194DD-610C-4492-A242-D54ACD7C9A3A}" destId="{C8A71588-388E-4866-9F87-5A92A2993BD5}" srcOrd="0" destOrd="0" presId="urn:microsoft.com/office/officeart/2008/layout/VerticalCurvedList"/>
    <dgm:cxn modelId="{FFBF8016-9931-41F0-B9C0-E5F48BE9989D}" type="presParOf" srcId="{919194DD-610C-4492-A242-D54ACD7C9A3A}" destId="{78766ACC-1218-415C-B635-6529ADFADD4F}" srcOrd="1" destOrd="0" presId="urn:microsoft.com/office/officeart/2008/layout/VerticalCurvedList"/>
    <dgm:cxn modelId="{DD8A79A8-09AC-4EC8-9554-3FD29BC5D80C}" type="presParOf" srcId="{919194DD-610C-4492-A242-D54ACD7C9A3A}" destId="{72746EFD-F40A-49A1-89D6-4FA3AB980E25}" srcOrd="2" destOrd="0" presId="urn:microsoft.com/office/officeart/2008/layout/VerticalCurvedList"/>
    <dgm:cxn modelId="{6A8D882E-74D0-47D8-B819-A889F6805B42}" type="presParOf" srcId="{919194DD-610C-4492-A242-D54ACD7C9A3A}" destId="{802381A9-683D-4CC3-AF4A-449A5A0A524A}" srcOrd="3" destOrd="0" presId="urn:microsoft.com/office/officeart/2008/layout/VerticalCurvedList"/>
    <dgm:cxn modelId="{761E7F18-2EA9-465E-9294-F4624EBBBC4D}" type="presParOf" srcId="{74293725-5C6B-4C0B-9A0A-E9891A135C46}" destId="{D6D32C77-643C-41B6-91BB-CC9AF7B964F2}" srcOrd="1" destOrd="0" presId="urn:microsoft.com/office/officeart/2008/layout/VerticalCurvedList"/>
    <dgm:cxn modelId="{CB3E85EC-BCBB-4A6F-9D37-9FFCB4901853}" type="presParOf" srcId="{74293725-5C6B-4C0B-9A0A-E9891A135C46}" destId="{91AFEA06-3829-4BDE-A381-76902353FBF7}" srcOrd="2" destOrd="0" presId="urn:microsoft.com/office/officeart/2008/layout/VerticalCurvedList"/>
    <dgm:cxn modelId="{80E6B39D-5389-4C32-92D4-265369A4495A}" type="presParOf" srcId="{91AFEA06-3829-4BDE-A381-76902353FBF7}" destId="{66794A4D-80F3-411F-BAA5-27F27E1E284E}" srcOrd="0" destOrd="0" presId="urn:microsoft.com/office/officeart/2008/layout/VerticalCurvedList"/>
    <dgm:cxn modelId="{AE1F75E3-D33D-4FC0-87B0-89905CDA5F66}" type="presParOf" srcId="{74293725-5C6B-4C0B-9A0A-E9891A135C46}" destId="{BCC92A02-D7C0-41CA-A543-B5F018D3E45E}" srcOrd="3" destOrd="0" presId="urn:microsoft.com/office/officeart/2008/layout/VerticalCurvedList"/>
    <dgm:cxn modelId="{6B45D039-2ED6-4349-AC4A-6CEBA0C8D9CA}" type="presParOf" srcId="{74293725-5C6B-4C0B-9A0A-E9891A135C46}" destId="{BE68BAE5-83BF-4709-A22C-47CCDBED06BD}" srcOrd="4" destOrd="0" presId="urn:microsoft.com/office/officeart/2008/layout/VerticalCurvedList"/>
    <dgm:cxn modelId="{F921CB03-9383-40BD-BE22-907A49E51E97}" type="presParOf" srcId="{BE68BAE5-83BF-4709-A22C-47CCDBED06BD}" destId="{B026413B-E543-4DD3-96FB-AE6CB5745A62}" srcOrd="0" destOrd="0" presId="urn:microsoft.com/office/officeart/2008/layout/VerticalCurvedList"/>
    <dgm:cxn modelId="{3344E485-FEC0-48E2-A5A6-B30D60742EEF}" type="presParOf" srcId="{74293725-5C6B-4C0B-9A0A-E9891A135C46}" destId="{9F8139A9-3797-427B-924C-7B1DABA4F28F}" srcOrd="5" destOrd="0" presId="urn:microsoft.com/office/officeart/2008/layout/VerticalCurvedList"/>
    <dgm:cxn modelId="{FB459014-6D47-4100-BBE1-AEBB17A13A88}" type="presParOf" srcId="{74293725-5C6B-4C0B-9A0A-E9891A135C46}" destId="{226CFBE5-9577-42BD-8470-09413FCC3B27}" srcOrd="6" destOrd="0" presId="urn:microsoft.com/office/officeart/2008/layout/VerticalCurvedList"/>
    <dgm:cxn modelId="{2527D47D-614C-4CE4-83C0-44796C9F59ED}" type="presParOf" srcId="{226CFBE5-9577-42BD-8470-09413FCC3B27}" destId="{D77CF7A5-B24A-44EC-ADB8-22976EE9DB79}" srcOrd="0" destOrd="0" presId="urn:microsoft.com/office/officeart/2008/layout/VerticalCurvedList"/>
    <dgm:cxn modelId="{79D2A951-DB75-44DB-B547-E90DEA7A40DD}" type="presParOf" srcId="{74293725-5C6B-4C0B-9A0A-E9891A135C46}" destId="{8393A69D-BEAA-44A1-A497-464805217E87}" srcOrd="7" destOrd="0" presId="urn:microsoft.com/office/officeart/2008/layout/VerticalCurvedList"/>
    <dgm:cxn modelId="{E20281F4-97F0-47B1-9F7E-862F23591197}" type="presParOf" srcId="{74293725-5C6B-4C0B-9A0A-E9891A135C46}" destId="{E59CB339-C2FA-4E52-95E8-F71E9F032F51}" srcOrd="8" destOrd="0" presId="urn:microsoft.com/office/officeart/2008/layout/VerticalCurvedList"/>
    <dgm:cxn modelId="{1C6CB4B7-6304-4586-811D-AEAA5A3F74D4}" type="presParOf" srcId="{E59CB339-C2FA-4E52-95E8-F71E9F032F51}" destId="{52AC6D23-0B67-4C41-9FE3-D3B0D2FE0D88}" srcOrd="0" destOrd="0" presId="urn:microsoft.com/office/officeart/2008/layout/VerticalCurvedList"/>
    <dgm:cxn modelId="{CB15BA17-0F42-48BC-BCF9-331FBC6CED1B}" type="presParOf" srcId="{74293725-5C6B-4C0B-9A0A-E9891A135C46}" destId="{8469C2E7-3FF0-4785-9514-69DB1EE8405A}" srcOrd="9" destOrd="0" presId="urn:microsoft.com/office/officeart/2008/layout/VerticalCurvedList"/>
    <dgm:cxn modelId="{0DE74350-91A7-4586-9F35-A36067E103B4}" type="presParOf" srcId="{74293725-5C6B-4C0B-9A0A-E9891A135C46}" destId="{066732B7-BD28-4BC7-A8BB-ABF3C145F0CA}" srcOrd="10" destOrd="0" presId="urn:microsoft.com/office/officeart/2008/layout/VerticalCurvedList"/>
    <dgm:cxn modelId="{946BC5F0-21F7-4633-B595-72CE6D76D65D}" type="presParOf" srcId="{066732B7-BD28-4BC7-A8BB-ABF3C145F0CA}" destId="{F68D574B-7FE9-4985-A6AB-A035BFDCE2FF}" srcOrd="0" destOrd="0" presId="urn:microsoft.com/office/officeart/2008/layout/VerticalCurvedList"/>
    <dgm:cxn modelId="{247CFA04-58B2-4859-BE7B-161AAE1D8D01}" type="presParOf" srcId="{74293725-5C6B-4C0B-9A0A-E9891A135C46}" destId="{BB217AE1-E94C-472D-AB37-A0F723DC1ED7}" srcOrd="11" destOrd="0" presId="urn:microsoft.com/office/officeart/2008/layout/VerticalCurvedList"/>
    <dgm:cxn modelId="{FCFC13D5-34F8-4698-BB19-3E2BA39B9058}" type="presParOf" srcId="{74293725-5C6B-4C0B-9A0A-E9891A135C46}" destId="{106906AE-02B8-478D-B124-CC7115865458}" srcOrd="12" destOrd="0" presId="urn:microsoft.com/office/officeart/2008/layout/VerticalCurvedList"/>
    <dgm:cxn modelId="{84D1E69B-12F7-4291-9D57-8DA732485783}" type="presParOf" srcId="{106906AE-02B8-478D-B124-CC7115865458}" destId="{E0CCD3F4-154D-40B3-85CC-2F06D1977342}" srcOrd="0" destOrd="0" presId="urn:microsoft.com/office/officeart/2008/layout/VerticalCurvedList"/>
    <dgm:cxn modelId="{BD291CF8-22FF-4684-8AE3-56C322CEA502}" type="presParOf" srcId="{74293725-5C6B-4C0B-9A0A-E9891A135C46}" destId="{32DAB8C0-1EE4-4EA7-92F8-AAC5284746CB}" srcOrd="13" destOrd="0" presId="urn:microsoft.com/office/officeart/2008/layout/VerticalCurvedList"/>
    <dgm:cxn modelId="{8D872354-ED5D-4D95-B992-2417FBA16998}" type="presParOf" srcId="{74293725-5C6B-4C0B-9A0A-E9891A135C46}" destId="{478D09BD-B4B3-4FAC-8F13-1C217369F610}" srcOrd="14" destOrd="0" presId="urn:microsoft.com/office/officeart/2008/layout/VerticalCurvedList"/>
    <dgm:cxn modelId="{F2772FAA-B34E-46FB-ACB9-A85D0EF9B9E1}" type="presParOf" srcId="{478D09BD-B4B3-4FAC-8F13-1C217369F610}" destId="{EFAC88A7-BB6F-4DE6-89B0-02CFE42B2CA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95649-083D-474C-B1AD-B90261A060B4}" type="doc">
      <dgm:prSet loTypeId="urn:microsoft.com/office/officeart/2008/layout/VerticalCurvedList" loCatId="list" qsTypeId="urn:microsoft.com/office/officeart/2005/8/quickstyle/3d2" qsCatId="3D" csTypeId="urn:microsoft.com/office/officeart/2005/8/colors/accent2_1" csCatId="accent2"/>
      <dgm:spPr/>
      <dgm:t>
        <a:bodyPr/>
        <a:lstStyle/>
        <a:p>
          <a:endParaRPr lang="en-ZA"/>
        </a:p>
      </dgm:t>
    </dgm:pt>
    <dgm:pt modelId="{63211651-A367-472D-B1B8-6A834601AD04}">
      <dgm:prSet/>
      <dgm:spPr/>
      <dgm:t>
        <a:bodyPr/>
        <a:lstStyle/>
        <a:p>
          <a:r>
            <a:rPr lang="en-US"/>
            <a:t>Never look at a welding arc without proper eye protection.</a:t>
          </a:r>
          <a:endParaRPr lang="en-ZA"/>
        </a:p>
      </dgm:t>
    </dgm:pt>
    <dgm:pt modelId="{8BA2782B-E2D1-4A57-94A7-53E0FF372B04}" type="parTrans" cxnId="{A2B96E35-33E0-4BB6-A1E7-E9D6B903EA32}">
      <dgm:prSet/>
      <dgm:spPr/>
      <dgm:t>
        <a:bodyPr/>
        <a:lstStyle/>
        <a:p>
          <a:endParaRPr lang="en-ZA"/>
        </a:p>
      </dgm:t>
    </dgm:pt>
    <dgm:pt modelId="{217F2742-DBE3-491C-A32D-EBF6EEEDCE03}" type="sibTrans" cxnId="{A2B96E35-33E0-4BB6-A1E7-E9D6B903EA32}">
      <dgm:prSet/>
      <dgm:spPr/>
      <dgm:t>
        <a:bodyPr/>
        <a:lstStyle/>
        <a:p>
          <a:endParaRPr lang="en-ZA"/>
        </a:p>
      </dgm:t>
    </dgm:pt>
    <dgm:pt modelId="{E8E29731-F874-409E-8FBA-3B52957438C9}">
      <dgm:prSet/>
      <dgm:spPr/>
      <dgm:t>
        <a:bodyPr/>
        <a:lstStyle/>
        <a:p>
          <a:r>
            <a:rPr lang="en-US"/>
            <a:t>Never weld or chip without safety glasses with side shields. </a:t>
          </a:r>
          <a:endParaRPr lang="en-ZA"/>
        </a:p>
      </dgm:t>
    </dgm:pt>
    <dgm:pt modelId="{A1D9282B-7D5E-4DCE-99E3-0FFC35C4DA2A}" type="parTrans" cxnId="{0C5D86E7-D282-4587-8A96-27E77C617A62}">
      <dgm:prSet/>
      <dgm:spPr/>
      <dgm:t>
        <a:bodyPr/>
        <a:lstStyle/>
        <a:p>
          <a:endParaRPr lang="en-ZA"/>
        </a:p>
      </dgm:t>
    </dgm:pt>
    <dgm:pt modelId="{795E0243-A655-499F-8A91-11954B92DE3C}" type="sibTrans" cxnId="{0C5D86E7-D282-4587-8A96-27E77C617A62}">
      <dgm:prSet/>
      <dgm:spPr/>
      <dgm:t>
        <a:bodyPr/>
        <a:lstStyle/>
        <a:p>
          <a:endParaRPr lang="en-ZA"/>
        </a:p>
      </dgm:t>
    </dgm:pt>
    <dgm:pt modelId="{9BDC4266-0B7C-48F4-A9A2-55EFD59B627A}">
      <dgm:prSet/>
      <dgm:spPr/>
      <dgm:t>
        <a:bodyPr/>
        <a:lstStyle/>
        <a:p>
          <a:r>
            <a:rPr lang="en-US"/>
            <a:t>Wear the appropriate safety clothes for the job. Serious burns can result if you are not properly protected. </a:t>
          </a:r>
          <a:endParaRPr lang="en-ZA"/>
        </a:p>
      </dgm:t>
    </dgm:pt>
    <dgm:pt modelId="{072311A2-7696-445C-9765-600F495CEE7B}" type="parTrans" cxnId="{3AC42A8E-F312-4723-9B3A-B2E120CA861B}">
      <dgm:prSet/>
      <dgm:spPr/>
      <dgm:t>
        <a:bodyPr/>
        <a:lstStyle/>
        <a:p>
          <a:endParaRPr lang="en-ZA"/>
        </a:p>
      </dgm:t>
    </dgm:pt>
    <dgm:pt modelId="{A2E7B6DE-E550-4CDC-9CDC-6B9499BE33BD}" type="sibTrans" cxnId="{3AC42A8E-F312-4723-9B3A-B2E120CA861B}">
      <dgm:prSet/>
      <dgm:spPr/>
      <dgm:t>
        <a:bodyPr/>
        <a:lstStyle/>
        <a:p>
          <a:endParaRPr lang="en-ZA"/>
        </a:p>
      </dgm:t>
    </dgm:pt>
    <dgm:pt modelId="{76B3F246-0FD2-4914-B60F-883C6F00450E}">
      <dgm:prSet/>
      <dgm:spPr/>
      <dgm:t>
        <a:bodyPr/>
        <a:lstStyle/>
        <a:p>
          <a:r>
            <a:rPr lang="en-US"/>
            <a:t>Attend to any injury promptly. Report injuries immediately and seek proper medical attention.</a:t>
          </a:r>
          <a:endParaRPr lang="en-ZA"/>
        </a:p>
      </dgm:t>
    </dgm:pt>
    <dgm:pt modelId="{2E70814B-4F14-4051-B71D-641F0F059131}" type="parTrans" cxnId="{61F14F2A-0B1B-4C8E-95BD-6F925952211E}">
      <dgm:prSet/>
      <dgm:spPr/>
      <dgm:t>
        <a:bodyPr/>
        <a:lstStyle/>
        <a:p>
          <a:endParaRPr lang="en-ZA"/>
        </a:p>
      </dgm:t>
    </dgm:pt>
    <dgm:pt modelId="{29C04B3B-F9B2-45E4-B468-BA50518195CD}" type="sibTrans" cxnId="{61F14F2A-0B1B-4C8E-95BD-6F925952211E}">
      <dgm:prSet/>
      <dgm:spPr/>
      <dgm:t>
        <a:bodyPr/>
        <a:lstStyle/>
        <a:p>
          <a:endParaRPr lang="en-ZA"/>
        </a:p>
      </dgm:t>
    </dgm:pt>
    <dgm:pt modelId="{BAE0A0F5-2F46-4048-85B7-BE4D94DA6118}">
      <dgm:prSet/>
      <dgm:spPr/>
      <dgm:t>
        <a:bodyPr/>
        <a:lstStyle/>
        <a:p>
          <a:r>
            <a:rPr lang="en-US"/>
            <a:t>Make sure the welding area is properly always ventilated.</a:t>
          </a:r>
          <a:endParaRPr lang="en-ZA"/>
        </a:p>
      </dgm:t>
    </dgm:pt>
    <dgm:pt modelId="{4C237381-A8AD-4A76-958E-8E07F6E21317}" type="parTrans" cxnId="{79DAB6F4-D6D3-456A-AFC2-CDEAC2544DB4}">
      <dgm:prSet/>
      <dgm:spPr/>
      <dgm:t>
        <a:bodyPr/>
        <a:lstStyle/>
        <a:p>
          <a:endParaRPr lang="en-ZA"/>
        </a:p>
      </dgm:t>
    </dgm:pt>
    <dgm:pt modelId="{A6719121-89F9-4FC3-AD55-15332B43D907}" type="sibTrans" cxnId="{79DAB6F4-D6D3-456A-AFC2-CDEAC2544DB4}">
      <dgm:prSet/>
      <dgm:spPr/>
      <dgm:t>
        <a:bodyPr/>
        <a:lstStyle/>
        <a:p>
          <a:endParaRPr lang="en-ZA"/>
        </a:p>
      </dgm:t>
    </dgm:pt>
    <dgm:pt modelId="{EA8D7B5B-D45D-4FFB-80AC-18352B447B7C}" type="pres">
      <dgm:prSet presAssocID="{BCC95649-083D-474C-B1AD-B90261A060B4}" presName="Name0" presStyleCnt="0">
        <dgm:presLayoutVars>
          <dgm:chMax val="7"/>
          <dgm:chPref val="7"/>
          <dgm:dir/>
        </dgm:presLayoutVars>
      </dgm:prSet>
      <dgm:spPr/>
    </dgm:pt>
    <dgm:pt modelId="{AC81E212-5DB9-4963-85DB-B71FC7A0DFEB}" type="pres">
      <dgm:prSet presAssocID="{BCC95649-083D-474C-B1AD-B90261A060B4}" presName="Name1" presStyleCnt="0"/>
      <dgm:spPr/>
    </dgm:pt>
    <dgm:pt modelId="{CBC103BC-507D-41E6-B776-2C677EA65F5F}" type="pres">
      <dgm:prSet presAssocID="{BCC95649-083D-474C-B1AD-B90261A060B4}" presName="cycle" presStyleCnt="0"/>
      <dgm:spPr/>
    </dgm:pt>
    <dgm:pt modelId="{8BC72D8B-5063-4755-9B02-1A9F8E0111C7}" type="pres">
      <dgm:prSet presAssocID="{BCC95649-083D-474C-B1AD-B90261A060B4}" presName="srcNode" presStyleLbl="node1" presStyleIdx="0" presStyleCnt="5"/>
      <dgm:spPr/>
    </dgm:pt>
    <dgm:pt modelId="{33034CAF-04F3-42E6-B75C-A39F1867812B}" type="pres">
      <dgm:prSet presAssocID="{BCC95649-083D-474C-B1AD-B90261A060B4}" presName="conn" presStyleLbl="parChTrans1D2" presStyleIdx="0" presStyleCnt="1"/>
      <dgm:spPr/>
    </dgm:pt>
    <dgm:pt modelId="{95D9DE05-A39A-46A6-A19B-4E79FCE5F6EE}" type="pres">
      <dgm:prSet presAssocID="{BCC95649-083D-474C-B1AD-B90261A060B4}" presName="extraNode" presStyleLbl="node1" presStyleIdx="0" presStyleCnt="5"/>
      <dgm:spPr/>
    </dgm:pt>
    <dgm:pt modelId="{B4307385-8765-411A-8AFD-D2E793AE628E}" type="pres">
      <dgm:prSet presAssocID="{BCC95649-083D-474C-B1AD-B90261A060B4}" presName="dstNode" presStyleLbl="node1" presStyleIdx="0" presStyleCnt="5"/>
      <dgm:spPr/>
    </dgm:pt>
    <dgm:pt modelId="{A070DD23-5EF4-40E6-BFA5-4E2DBB4575EA}" type="pres">
      <dgm:prSet presAssocID="{63211651-A367-472D-B1B8-6A834601AD04}" presName="text_1" presStyleLbl="node1" presStyleIdx="0" presStyleCnt="5">
        <dgm:presLayoutVars>
          <dgm:bulletEnabled val="1"/>
        </dgm:presLayoutVars>
      </dgm:prSet>
      <dgm:spPr/>
    </dgm:pt>
    <dgm:pt modelId="{90E640EF-EA52-40B6-8277-BD411DA497CC}" type="pres">
      <dgm:prSet presAssocID="{63211651-A367-472D-B1B8-6A834601AD04}" presName="accent_1" presStyleCnt="0"/>
      <dgm:spPr/>
    </dgm:pt>
    <dgm:pt modelId="{140F713D-FF22-4CAD-9860-015CADC2C0D6}" type="pres">
      <dgm:prSet presAssocID="{63211651-A367-472D-B1B8-6A834601AD04}" presName="accentRepeatNode" presStyleLbl="solidFgAcc1" presStyleIdx="0" presStyleCnt="5"/>
      <dgm:spPr/>
    </dgm:pt>
    <dgm:pt modelId="{C62E78DA-AB41-47EF-B181-F59533F12292}" type="pres">
      <dgm:prSet presAssocID="{E8E29731-F874-409E-8FBA-3B52957438C9}" presName="text_2" presStyleLbl="node1" presStyleIdx="1" presStyleCnt="5">
        <dgm:presLayoutVars>
          <dgm:bulletEnabled val="1"/>
        </dgm:presLayoutVars>
      </dgm:prSet>
      <dgm:spPr/>
    </dgm:pt>
    <dgm:pt modelId="{462C29E8-3EA2-4847-AC88-445BF6F99A26}" type="pres">
      <dgm:prSet presAssocID="{E8E29731-F874-409E-8FBA-3B52957438C9}" presName="accent_2" presStyleCnt="0"/>
      <dgm:spPr/>
    </dgm:pt>
    <dgm:pt modelId="{A1C739A9-422F-4EE5-9848-438848965433}" type="pres">
      <dgm:prSet presAssocID="{E8E29731-F874-409E-8FBA-3B52957438C9}" presName="accentRepeatNode" presStyleLbl="solidFgAcc1" presStyleIdx="1" presStyleCnt="5"/>
      <dgm:spPr/>
    </dgm:pt>
    <dgm:pt modelId="{A4670386-F367-49F8-A59E-4B478D9FCCE1}" type="pres">
      <dgm:prSet presAssocID="{9BDC4266-0B7C-48F4-A9A2-55EFD59B627A}" presName="text_3" presStyleLbl="node1" presStyleIdx="2" presStyleCnt="5">
        <dgm:presLayoutVars>
          <dgm:bulletEnabled val="1"/>
        </dgm:presLayoutVars>
      </dgm:prSet>
      <dgm:spPr/>
    </dgm:pt>
    <dgm:pt modelId="{CC043E21-A050-4DAF-A634-3746EA57FE2B}" type="pres">
      <dgm:prSet presAssocID="{9BDC4266-0B7C-48F4-A9A2-55EFD59B627A}" presName="accent_3" presStyleCnt="0"/>
      <dgm:spPr/>
    </dgm:pt>
    <dgm:pt modelId="{597F25D9-6E8D-4D77-AFFA-A831B0DDB0F7}" type="pres">
      <dgm:prSet presAssocID="{9BDC4266-0B7C-48F4-A9A2-55EFD59B627A}" presName="accentRepeatNode" presStyleLbl="solidFgAcc1" presStyleIdx="2" presStyleCnt="5"/>
      <dgm:spPr/>
    </dgm:pt>
    <dgm:pt modelId="{C02301A0-70F5-49B9-AB96-CCBFE3CB14DD}" type="pres">
      <dgm:prSet presAssocID="{76B3F246-0FD2-4914-B60F-883C6F00450E}" presName="text_4" presStyleLbl="node1" presStyleIdx="3" presStyleCnt="5">
        <dgm:presLayoutVars>
          <dgm:bulletEnabled val="1"/>
        </dgm:presLayoutVars>
      </dgm:prSet>
      <dgm:spPr/>
    </dgm:pt>
    <dgm:pt modelId="{E84752E3-7EF8-4613-8D6D-427B42DAB619}" type="pres">
      <dgm:prSet presAssocID="{76B3F246-0FD2-4914-B60F-883C6F00450E}" presName="accent_4" presStyleCnt="0"/>
      <dgm:spPr/>
    </dgm:pt>
    <dgm:pt modelId="{00ECDFE2-E344-4E64-8EDF-E432E705301E}" type="pres">
      <dgm:prSet presAssocID="{76B3F246-0FD2-4914-B60F-883C6F00450E}" presName="accentRepeatNode" presStyleLbl="solidFgAcc1" presStyleIdx="3" presStyleCnt="5"/>
      <dgm:spPr/>
    </dgm:pt>
    <dgm:pt modelId="{A4393DD6-B8BC-4639-8647-31103F57E595}" type="pres">
      <dgm:prSet presAssocID="{BAE0A0F5-2F46-4048-85B7-BE4D94DA6118}" presName="text_5" presStyleLbl="node1" presStyleIdx="4" presStyleCnt="5">
        <dgm:presLayoutVars>
          <dgm:bulletEnabled val="1"/>
        </dgm:presLayoutVars>
      </dgm:prSet>
      <dgm:spPr/>
    </dgm:pt>
    <dgm:pt modelId="{E50E8436-C121-4FE2-943C-477452D18325}" type="pres">
      <dgm:prSet presAssocID="{BAE0A0F5-2F46-4048-85B7-BE4D94DA6118}" presName="accent_5" presStyleCnt="0"/>
      <dgm:spPr/>
    </dgm:pt>
    <dgm:pt modelId="{E0751C94-C309-42A5-B56B-8BFB67D96C06}" type="pres">
      <dgm:prSet presAssocID="{BAE0A0F5-2F46-4048-85B7-BE4D94DA6118}" presName="accentRepeatNode" presStyleLbl="solidFgAcc1" presStyleIdx="4" presStyleCnt="5"/>
      <dgm:spPr/>
    </dgm:pt>
  </dgm:ptLst>
  <dgm:cxnLst>
    <dgm:cxn modelId="{04909923-D437-40E8-9552-16B93227230F}" type="presOf" srcId="{BAE0A0F5-2F46-4048-85B7-BE4D94DA6118}" destId="{A4393DD6-B8BC-4639-8647-31103F57E595}" srcOrd="0" destOrd="0" presId="urn:microsoft.com/office/officeart/2008/layout/VerticalCurvedList"/>
    <dgm:cxn modelId="{61F14F2A-0B1B-4C8E-95BD-6F925952211E}" srcId="{BCC95649-083D-474C-B1AD-B90261A060B4}" destId="{76B3F246-0FD2-4914-B60F-883C6F00450E}" srcOrd="3" destOrd="0" parTransId="{2E70814B-4F14-4051-B71D-641F0F059131}" sibTransId="{29C04B3B-F9B2-45E4-B468-BA50518195CD}"/>
    <dgm:cxn modelId="{A2B96E35-33E0-4BB6-A1E7-E9D6B903EA32}" srcId="{BCC95649-083D-474C-B1AD-B90261A060B4}" destId="{63211651-A367-472D-B1B8-6A834601AD04}" srcOrd="0" destOrd="0" parTransId="{8BA2782B-E2D1-4A57-94A7-53E0FF372B04}" sibTransId="{217F2742-DBE3-491C-A32D-EBF6EEEDCE03}"/>
    <dgm:cxn modelId="{D77F8E4E-C3CA-40F2-A8EC-5960949D5C98}" type="presOf" srcId="{BCC95649-083D-474C-B1AD-B90261A060B4}" destId="{EA8D7B5B-D45D-4FFB-80AC-18352B447B7C}" srcOrd="0" destOrd="0" presId="urn:microsoft.com/office/officeart/2008/layout/VerticalCurvedList"/>
    <dgm:cxn modelId="{EB4B4682-8418-4F87-B26C-CACC0DA7E4D1}" type="presOf" srcId="{76B3F246-0FD2-4914-B60F-883C6F00450E}" destId="{C02301A0-70F5-49B9-AB96-CCBFE3CB14DD}" srcOrd="0" destOrd="0" presId="urn:microsoft.com/office/officeart/2008/layout/VerticalCurvedList"/>
    <dgm:cxn modelId="{3AC42A8E-F312-4723-9B3A-B2E120CA861B}" srcId="{BCC95649-083D-474C-B1AD-B90261A060B4}" destId="{9BDC4266-0B7C-48F4-A9A2-55EFD59B627A}" srcOrd="2" destOrd="0" parTransId="{072311A2-7696-445C-9765-600F495CEE7B}" sibTransId="{A2E7B6DE-E550-4CDC-9CDC-6B9499BE33BD}"/>
    <dgm:cxn modelId="{6354F78E-E328-4907-9655-CFEA7876AB60}" type="presOf" srcId="{217F2742-DBE3-491C-A32D-EBF6EEEDCE03}" destId="{33034CAF-04F3-42E6-B75C-A39F1867812B}" srcOrd="0" destOrd="0" presId="urn:microsoft.com/office/officeart/2008/layout/VerticalCurvedList"/>
    <dgm:cxn modelId="{338304C0-D5B9-425E-82CB-F349ED187173}" type="presOf" srcId="{63211651-A367-472D-B1B8-6A834601AD04}" destId="{A070DD23-5EF4-40E6-BFA5-4E2DBB4575EA}" srcOrd="0" destOrd="0" presId="urn:microsoft.com/office/officeart/2008/layout/VerticalCurvedList"/>
    <dgm:cxn modelId="{FA3383E4-E941-4B98-9BFF-7C59F8BDED2B}" type="presOf" srcId="{E8E29731-F874-409E-8FBA-3B52957438C9}" destId="{C62E78DA-AB41-47EF-B181-F59533F12292}" srcOrd="0" destOrd="0" presId="urn:microsoft.com/office/officeart/2008/layout/VerticalCurvedList"/>
    <dgm:cxn modelId="{0C5D86E7-D282-4587-8A96-27E77C617A62}" srcId="{BCC95649-083D-474C-B1AD-B90261A060B4}" destId="{E8E29731-F874-409E-8FBA-3B52957438C9}" srcOrd="1" destOrd="0" parTransId="{A1D9282B-7D5E-4DCE-99E3-0FFC35C4DA2A}" sibTransId="{795E0243-A655-499F-8A91-11954B92DE3C}"/>
    <dgm:cxn modelId="{2B7DD2EE-3CD9-472D-B781-0B6BDECEDD10}" type="presOf" srcId="{9BDC4266-0B7C-48F4-A9A2-55EFD59B627A}" destId="{A4670386-F367-49F8-A59E-4B478D9FCCE1}" srcOrd="0" destOrd="0" presId="urn:microsoft.com/office/officeart/2008/layout/VerticalCurvedList"/>
    <dgm:cxn modelId="{79DAB6F4-D6D3-456A-AFC2-CDEAC2544DB4}" srcId="{BCC95649-083D-474C-B1AD-B90261A060B4}" destId="{BAE0A0F5-2F46-4048-85B7-BE4D94DA6118}" srcOrd="4" destOrd="0" parTransId="{4C237381-A8AD-4A76-958E-8E07F6E21317}" sibTransId="{A6719121-89F9-4FC3-AD55-15332B43D907}"/>
    <dgm:cxn modelId="{4D32FF1E-B1CF-4277-8F42-A3FFD17F26E3}" type="presParOf" srcId="{EA8D7B5B-D45D-4FFB-80AC-18352B447B7C}" destId="{AC81E212-5DB9-4963-85DB-B71FC7A0DFEB}" srcOrd="0" destOrd="0" presId="urn:microsoft.com/office/officeart/2008/layout/VerticalCurvedList"/>
    <dgm:cxn modelId="{D3734590-880C-49C2-9900-004202777FD2}" type="presParOf" srcId="{AC81E212-5DB9-4963-85DB-B71FC7A0DFEB}" destId="{CBC103BC-507D-41E6-B776-2C677EA65F5F}" srcOrd="0" destOrd="0" presId="urn:microsoft.com/office/officeart/2008/layout/VerticalCurvedList"/>
    <dgm:cxn modelId="{D5371EAF-DEFE-45F8-857D-63741AEBB5A2}" type="presParOf" srcId="{CBC103BC-507D-41E6-B776-2C677EA65F5F}" destId="{8BC72D8B-5063-4755-9B02-1A9F8E0111C7}" srcOrd="0" destOrd="0" presId="urn:microsoft.com/office/officeart/2008/layout/VerticalCurvedList"/>
    <dgm:cxn modelId="{D1E37214-53CB-43D7-B1D7-90B35FFE3EED}" type="presParOf" srcId="{CBC103BC-507D-41E6-B776-2C677EA65F5F}" destId="{33034CAF-04F3-42E6-B75C-A39F1867812B}" srcOrd="1" destOrd="0" presId="urn:microsoft.com/office/officeart/2008/layout/VerticalCurvedList"/>
    <dgm:cxn modelId="{8AA2FE41-356E-45C7-BDC9-6150C6CB249F}" type="presParOf" srcId="{CBC103BC-507D-41E6-B776-2C677EA65F5F}" destId="{95D9DE05-A39A-46A6-A19B-4E79FCE5F6EE}" srcOrd="2" destOrd="0" presId="urn:microsoft.com/office/officeart/2008/layout/VerticalCurvedList"/>
    <dgm:cxn modelId="{1A5922B5-F688-4650-A1C2-02EA23A75064}" type="presParOf" srcId="{CBC103BC-507D-41E6-B776-2C677EA65F5F}" destId="{B4307385-8765-411A-8AFD-D2E793AE628E}" srcOrd="3" destOrd="0" presId="urn:microsoft.com/office/officeart/2008/layout/VerticalCurvedList"/>
    <dgm:cxn modelId="{0636891F-CB58-44BA-AF94-B1F31F34C49F}" type="presParOf" srcId="{AC81E212-5DB9-4963-85DB-B71FC7A0DFEB}" destId="{A070DD23-5EF4-40E6-BFA5-4E2DBB4575EA}" srcOrd="1" destOrd="0" presId="urn:microsoft.com/office/officeart/2008/layout/VerticalCurvedList"/>
    <dgm:cxn modelId="{E377E217-9F9A-4041-9666-DD085C92DFBA}" type="presParOf" srcId="{AC81E212-5DB9-4963-85DB-B71FC7A0DFEB}" destId="{90E640EF-EA52-40B6-8277-BD411DA497CC}" srcOrd="2" destOrd="0" presId="urn:microsoft.com/office/officeart/2008/layout/VerticalCurvedList"/>
    <dgm:cxn modelId="{0EAA44E6-C475-42F9-B57F-1B14EA3ABCAD}" type="presParOf" srcId="{90E640EF-EA52-40B6-8277-BD411DA497CC}" destId="{140F713D-FF22-4CAD-9860-015CADC2C0D6}" srcOrd="0" destOrd="0" presId="urn:microsoft.com/office/officeart/2008/layout/VerticalCurvedList"/>
    <dgm:cxn modelId="{F7E67C4E-3C71-47C5-849B-473CE18A41F4}" type="presParOf" srcId="{AC81E212-5DB9-4963-85DB-B71FC7A0DFEB}" destId="{C62E78DA-AB41-47EF-B181-F59533F12292}" srcOrd="3" destOrd="0" presId="urn:microsoft.com/office/officeart/2008/layout/VerticalCurvedList"/>
    <dgm:cxn modelId="{1C3C68E2-77E1-4F31-8D75-8948400B083B}" type="presParOf" srcId="{AC81E212-5DB9-4963-85DB-B71FC7A0DFEB}" destId="{462C29E8-3EA2-4847-AC88-445BF6F99A26}" srcOrd="4" destOrd="0" presId="urn:microsoft.com/office/officeart/2008/layout/VerticalCurvedList"/>
    <dgm:cxn modelId="{3F2DFA83-E82C-4225-BC67-FE1955BB06BD}" type="presParOf" srcId="{462C29E8-3EA2-4847-AC88-445BF6F99A26}" destId="{A1C739A9-422F-4EE5-9848-438848965433}" srcOrd="0" destOrd="0" presId="urn:microsoft.com/office/officeart/2008/layout/VerticalCurvedList"/>
    <dgm:cxn modelId="{A20190F2-CFD9-46EC-9874-9E6F8F6949FB}" type="presParOf" srcId="{AC81E212-5DB9-4963-85DB-B71FC7A0DFEB}" destId="{A4670386-F367-49F8-A59E-4B478D9FCCE1}" srcOrd="5" destOrd="0" presId="urn:microsoft.com/office/officeart/2008/layout/VerticalCurvedList"/>
    <dgm:cxn modelId="{A28D54BC-DD11-45AA-817D-FD4E4F933AD9}" type="presParOf" srcId="{AC81E212-5DB9-4963-85DB-B71FC7A0DFEB}" destId="{CC043E21-A050-4DAF-A634-3746EA57FE2B}" srcOrd="6" destOrd="0" presId="urn:microsoft.com/office/officeart/2008/layout/VerticalCurvedList"/>
    <dgm:cxn modelId="{66F0D206-5F5C-4492-970F-634780CD731C}" type="presParOf" srcId="{CC043E21-A050-4DAF-A634-3746EA57FE2B}" destId="{597F25D9-6E8D-4D77-AFFA-A831B0DDB0F7}" srcOrd="0" destOrd="0" presId="urn:microsoft.com/office/officeart/2008/layout/VerticalCurvedList"/>
    <dgm:cxn modelId="{97BEA407-2684-47E4-926E-2203F5F5F20C}" type="presParOf" srcId="{AC81E212-5DB9-4963-85DB-B71FC7A0DFEB}" destId="{C02301A0-70F5-49B9-AB96-CCBFE3CB14DD}" srcOrd="7" destOrd="0" presId="urn:microsoft.com/office/officeart/2008/layout/VerticalCurvedList"/>
    <dgm:cxn modelId="{E2A56783-D5D1-4F9F-BE3C-AD4346CC313D}" type="presParOf" srcId="{AC81E212-5DB9-4963-85DB-B71FC7A0DFEB}" destId="{E84752E3-7EF8-4613-8D6D-427B42DAB619}" srcOrd="8" destOrd="0" presId="urn:microsoft.com/office/officeart/2008/layout/VerticalCurvedList"/>
    <dgm:cxn modelId="{A3074433-46C8-4348-9455-43A52DA463A9}" type="presParOf" srcId="{E84752E3-7EF8-4613-8D6D-427B42DAB619}" destId="{00ECDFE2-E344-4E64-8EDF-E432E705301E}" srcOrd="0" destOrd="0" presId="urn:microsoft.com/office/officeart/2008/layout/VerticalCurvedList"/>
    <dgm:cxn modelId="{BED7B5DD-A288-4F6B-8FD5-36C7460D2AD1}" type="presParOf" srcId="{AC81E212-5DB9-4963-85DB-B71FC7A0DFEB}" destId="{A4393DD6-B8BC-4639-8647-31103F57E595}" srcOrd="9" destOrd="0" presId="urn:microsoft.com/office/officeart/2008/layout/VerticalCurvedList"/>
    <dgm:cxn modelId="{0CBEF6CD-9729-438B-80CD-73E03834E485}" type="presParOf" srcId="{AC81E212-5DB9-4963-85DB-B71FC7A0DFEB}" destId="{E50E8436-C121-4FE2-943C-477452D18325}" srcOrd="10" destOrd="0" presId="urn:microsoft.com/office/officeart/2008/layout/VerticalCurvedList"/>
    <dgm:cxn modelId="{36DF4F5F-1BEC-4729-B479-C621B8846946}" type="presParOf" srcId="{E50E8436-C121-4FE2-943C-477452D18325}" destId="{E0751C94-C309-42A5-B56B-8BFB67D96C0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EA98B6-45AA-4E0A-B58D-7E996853E18C}" type="doc">
      <dgm:prSet loTypeId="urn:microsoft.com/office/officeart/2008/layout/VerticalCurvedList" loCatId="list" qsTypeId="urn:microsoft.com/office/officeart/2005/8/quickstyle/3d2" qsCatId="3D" csTypeId="urn:microsoft.com/office/officeart/2005/8/colors/accent2_1" csCatId="accent2"/>
      <dgm:spPr/>
      <dgm:t>
        <a:bodyPr/>
        <a:lstStyle/>
        <a:p>
          <a:endParaRPr lang="en-ZA"/>
        </a:p>
      </dgm:t>
    </dgm:pt>
    <dgm:pt modelId="{FA4C47F5-3F17-4CF7-AABB-D3C64C1001F2}">
      <dgm:prSet custT="1"/>
      <dgm:spPr/>
      <dgm:t>
        <a:bodyPr/>
        <a:lstStyle/>
        <a:p>
          <a:r>
            <a:rPr lang="en-US" sz="1600" dirty="0"/>
            <a:t>Understand each step before attempting a procedure; if unsure, refrain from doing it. Knowing the job and potential safety hazards is crucial for procedural safety.</a:t>
          </a:r>
          <a:endParaRPr lang="en-ZA" sz="1600" dirty="0"/>
        </a:p>
      </dgm:t>
    </dgm:pt>
    <dgm:pt modelId="{7AF5EB63-D131-466A-B860-FD65CE4D1B3D}" type="parTrans" cxnId="{66CD7542-E449-4D8D-A751-10D8EEBB8BBA}">
      <dgm:prSet/>
      <dgm:spPr/>
      <dgm:t>
        <a:bodyPr/>
        <a:lstStyle/>
        <a:p>
          <a:endParaRPr lang="en-ZA"/>
        </a:p>
      </dgm:t>
    </dgm:pt>
    <dgm:pt modelId="{D632857E-DADB-4F8E-91A7-FD171B47FFD9}" type="sibTrans" cxnId="{66CD7542-E449-4D8D-A751-10D8EEBB8BBA}">
      <dgm:prSet/>
      <dgm:spPr/>
      <dgm:t>
        <a:bodyPr/>
        <a:lstStyle/>
        <a:p>
          <a:endParaRPr lang="en-ZA"/>
        </a:p>
      </dgm:t>
    </dgm:pt>
    <dgm:pt modelId="{1DD22690-C9E0-4A17-80EB-3B05888E06A6}">
      <dgm:prSet custT="1"/>
      <dgm:spPr/>
      <dgm:t>
        <a:bodyPr/>
        <a:lstStyle/>
        <a:p>
          <a:r>
            <a:rPr lang="en-US" sz="1600"/>
            <a:t>Avoid attaching an earth clamp or striking an arc near closed containers, those with flammable materials, gas cylinders, pipelines, or electrical wires.</a:t>
          </a:r>
          <a:endParaRPr lang="en-ZA" sz="1600"/>
        </a:p>
      </dgm:t>
    </dgm:pt>
    <dgm:pt modelId="{37B02CE4-F4C2-476A-BBAE-FA68B3FD5BDE}" type="parTrans" cxnId="{56BD5D4F-DB93-4006-9D9F-CBA11C90EDE3}">
      <dgm:prSet/>
      <dgm:spPr/>
      <dgm:t>
        <a:bodyPr/>
        <a:lstStyle/>
        <a:p>
          <a:endParaRPr lang="en-ZA"/>
        </a:p>
      </dgm:t>
    </dgm:pt>
    <dgm:pt modelId="{863454AE-934F-4AB5-82AC-6A6FA0B826C9}" type="sibTrans" cxnId="{56BD5D4F-DB93-4006-9D9F-CBA11C90EDE3}">
      <dgm:prSet/>
      <dgm:spPr/>
      <dgm:t>
        <a:bodyPr/>
        <a:lstStyle/>
        <a:p>
          <a:endParaRPr lang="en-ZA"/>
        </a:p>
      </dgm:t>
    </dgm:pt>
    <dgm:pt modelId="{33D2F209-697A-44B4-8C5D-75FFF1C91998}">
      <dgm:prSet custT="1"/>
      <dgm:spPr/>
      <dgm:t>
        <a:bodyPr/>
        <a:lstStyle/>
        <a:p>
          <a:r>
            <a:rPr lang="en-US" sz="1600" dirty="0"/>
            <a:t>Assume responsibility for others in the welding area; use temporary welding curtains if needed to shield them from arcs or sparks.</a:t>
          </a:r>
          <a:endParaRPr lang="en-ZA" sz="1600" dirty="0"/>
        </a:p>
      </dgm:t>
    </dgm:pt>
    <dgm:pt modelId="{A3F36BC4-5D10-4D59-B2C6-156CA16C3B9A}" type="parTrans" cxnId="{AF770DF3-45F8-49DC-BFC1-2ABC56162C8C}">
      <dgm:prSet/>
      <dgm:spPr/>
      <dgm:t>
        <a:bodyPr/>
        <a:lstStyle/>
        <a:p>
          <a:endParaRPr lang="en-ZA"/>
        </a:p>
      </dgm:t>
    </dgm:pt>
    <dgm:pt modelId="{48E4779E-5C38-449A-A9F4-91F11D9E5B6D}" type="sibTrans" cxnId="{AF770DF3-45F8-49DC-BFC1-2ABC56162C8C}">
      <dgm:prSet/>
      <dgm:spPr/>
      <dgm:t>
        <a:bodyPr/>
        <a:lstStyle/>
        <a:p>
          <a:endParaRPr lang="en-ZA"/>
        </a:p>
      </dgm:t>
    </dgm:pt>
    <dgm:pt modelId="{80035024-F8BA-4B87-8E37-BC709F9A8980}">
      <dgm:prSet custT="1"/>
      <dgm:spPr/>
      <dgm:t>
        <a:bodyPr/>
        <a:lstStyle/>
        <a:p>
          <a:r>
            <a:rPr lang="en-US" sz="1600" dirty="0"/>
            <a:t>Clamp weldments securely to metal welding tables or fixtures to prevent falling during welding or cutting.</a:t>
          </a:r>
          <a:endParaRPr lang="en-ZA" sz="1600" dirty="0"/>
        </a:p>
      </dgm:t>
    </dgm:pt>
    <dgm:pt modelId="{131CFF1B-9CD6-4373-8923-EA6929F690E6}" type="parTrans" cxnId="{804F10D9-8BEA-44FD-9DA1-1B1F19B1AD90}">
      <dgm:prSet/>
      <dgm:spPr/>
      <dgm:t>
        <a:bodyPr/>
        <a:lstStyle/>
        <a:p>
          <a:endParaRPr lang="en-ZA"/>
        </a:p>
      </dgm:t>
    </dgm:pt>
    <dgm:pt modelId="{C55129D1-D672-4230-8A02-52492D6855A7}" type="sibTrans" cxnId="{804F10D9-8BEA-44FD-9DA1-1B1F19B1AD90}">
      <dgm:prSet/>
      <dgm:spPr/>
      <dgm:t>
        <a:bodyPr/>
        <a:lstStyle/>
        <a:p>
          <a:endParaRPr lang="en-ZA"/>
        </a:p>
      </dgm:t>
    </dgm:pt>
    <dgm:pt modelId="{A9724CFE-7BDF-4A82-A342-C9885F6EE389}">
      <dgm:prSet custT="1"/>
      <dgm:spPr/>
      <dgm:t>
        <a:bodyPr/>
        <a:lstStyle/>
        <a:p>
          <a:r>
            <a:rPr lang="en-US" sz="1600" dirty="0"/>
            <a:t>Regularly inspect welding equipment for damage; replace worn or broken parts promptly. In case of electrical shock, shut down equipment, report the issue, and seek repairs.</a:t>
          </a:r>
          <a:endParaRPr lang="en-ZA" sz="1600" dirty="0"/>
        </a:p>
      </dgm:t>
    </dgm:pt>
    <dgm:pt modelId="{462EA7DB-5740-4A3C-A92B-97EFA80BB0FC}" type="parTrans" cxnId="{B583BE5A-8779-48DD-8903-23DDD77C8FF2}">
      <dgm:prSet/>
      <dgm:spPr/>
      <dgm:t>
        <a:bodyPr/>
        <a:lstStyle/>
        <a:p>
          <a:endParaRPr lang="en-ZA"/>
        </a:p>
      </dgm:t>
    </dgm:pt>
    <dgm:pt modelId="{5D882D68-6DE8-4113-A067-E439FEE2A390}" type="sibTrans" cxnId="{B583BE5A-8779-48DD-8903-23DDD77C8FF2}">
      <dgm:prSet/>
      <dgm:spPr/>
      <dgm:t>
        <a:bodyPr/>
        <a:lstStyle/>
        <a:p>
          <a:endParaRPr lang="en-ZA"/>
        </a:p>
      </dgm:t>
    </dgm:pt>
    <dgm:pt modelId="{815FA8B0-237D-4F78-A62C-F3310C8B0B98}">
      <dgm:prSet custT="1"/>
      <dgm:spPr/>
      <dgm:t>
        <a:bodyPr/>
        <a:lstStyle/>
        <a:p>
          <a:r>
            <a:rPr lang="en-US" sz="1600"/>
            <a:t>Keep the work area clean and organized.</a:t>
          </a:r>
          <a:endParaRPr lang="en-ZA" sz="1600"/>
        </a:p>
      </dgm:t>
    </dgm:pt>
    <dgm:pt modelId="{05AD646E-FBE4-42F3-8B1A-CD360B16F10E}" type="parTrans" cxnId="{689BCD8B-F460-432D-A3EA-DB81795E3144}">
      <dgm:prSet/>
      <dgm:spPr/>
      <dgm:t>
        <a:bodyPr/>
        <a:lstStyle/>
        <a:p>
          <a:endParaRPr lang="en-ZA"/>
        </a:p>
      </dgm:t>
    </dgm:pt>
    <dgm:pt modelId="{F92FE685-DB77-4A94-B1FA-1D9F8DC2F8B9}" type="sibTrans" cxnId="{689BCD8B-F460-432D-A3EA-DB81795E3144}">
      <dgm:prSet/>
      <dgm:spPr/>
      <dgm:t>
        <a:bodyPr/>
        <a:lstStyle/>
        <a:p>
          <a:endParaRPr lang="en-ZA"/>
        </a:p>
      </dgm:t>
    </dgm:pt>
    <dgm:pt modelId="{5B46B3D6-76BB-49A0-BB9D-24752882A2C8}">
      <dgm:prSet custT="1"/>
      <dgm:spPr/>
      <dgm:t>
        <a:bodyPr/>
        <a:lstStyle/>
        <a:p>
          <a:r>
            <a:rPr lang="en-US" sz="1600" dirty="0"/>
            <a:t>Properly shut down all equipment before leaving the work area.</a:t>
          </a:r>
          <a:endParaRPr lang="en-ZA" sz="1600" dirty="0"/>
        </a:p>
      </dgm:t>
    </dgm:pt>
    <dgm:pt modelId="{DF7EAE0A-5D12-496C-AF4E-5F2F53A228E2}" type="parTrans" cxnId="{FF55BFFD-94F3-44EF-A4A8-61183E03DFF6}">
      <dgm:prSet/>
      <dgm:spPr/>
      <dgm:t>
        <a:bodyPr/>
        <a:lstStyle/>
        <a:p>
          <a:endParaRPr lang="en-ZA"/>
        </a:p>
      </dgm:t>
    </dgm:pt>
    <dgm:pt modelId="{68F01CF5-9CFD-4C35-A5A8-2D2396414B25}" type="sibTrans" cxnId="{FF55BFFD-94F3-44EF-A4A8-61183E03DFF6}">
      <dgm:prSet/>
      <dgm:spPr/>
      <dgm:t>
        <a:bodyPr/>
        <a:lstStyle/>
        <a:p>
          <a:endParaRPr lang="en-ZA"/>
        </a:p>
      </dgm:t>
    </dgm:pt>
    <dgm:pt modelId="{006D22A2-1381-4DC9-A11E-43357C43341F}">
      <dgm:prSet/>
      <dgm:spPr/>
      <dgm:t>
        <a:bodyPr/>
        <a:lstStyle/>
        <a:p>
          <a:endParaRPr lang="en-ZA"/>
        </a:p>
      </dgm:t>
    </dgm:pt>
    <dgm:pt modelId="{3225362B-4B09-46EE-BCF6-A12A8F141FC2}" type="parTrans" cxnId="{2D5002D7-E55F-4E9D-AE5C-6A0BD84C183A}">
      <dgm:prSet/>
      <dgm:spPr/>
      <dgm:t>
        <a:bodyPr/>
        <a:lstStyle/>
        <a:p>
          <a:endParaRPr lang="en-ZA"/>
        </a:p>
      </dgm:t>
    </dgm:pt>
    <dgm:pt modelId="{6BD84D3D-7B18-4AD1-A79C-359EA159F9D9}" type="sibTrans" cxnId="{2D5002D7-E55F-4E9D-AE5C-6A0BD84C183A}">
      <dgm:prSet/>
      <dgm:spPr/>
      <dgm:t>
        <a:bodyPr/>
        <a:lstStyle/>
        <a:p>
          <a:endParaRPr lang="en-ZA"/>
        </a:p>
      </dgm:t>
    </dgm:pt>
    <dgm:pt modelId="{64F6A5D5-5094-493F-8296-AEBC48E9F424}">
      <dgm:prSet/>
      <dgm:spPr/>
      <dgm:t>
        <a:bodyPr/>
        <a:lstStyle/>
        <a:p>
          <a:endParaRPr lang="en-ZA"/>
        </a:p>
      </dgm:t>
    </dgm:pt>
    <dgm:pt modelId="{EB03CE24-0E3A-4DE9-B402-4E1E58D211C9}" type="parTrans" cxnId="{130318C8-CC7F-4DA8-935C-69CDC9208DE2}">
      <dgm:prSet/>
      <dgm:spPr/>
      <dgm:t>
        <a:bodyPr/>
        <a:lstStyle/>
        <a:p>
          <a:endParaRPr lang="en-ZA"/>
        </a:p>
      </dgm:t>
    </dgm:pt>
    <dgm:pt modelId="{02A2F14F-76E6-414F-A4C6-C1C2E6EE0590}" type="sibTrans" cxnId="{130318C8-CC7F-4DA8-935C-69CDC9208DE2}">
      <dgm:prSet/>
      <dgm:spPr/>
      <dgm:t>
        <a:bodyPr/>
        <a:lstStyle/>
        <a:p>
          <a:endParaRPr lang="en-ZA"/>
        </a:p>
      </dgm:t>
    </dgm:pt>
    <dgm:pt modelId="{CF58CF37-0402-4297-9BEB-D24DDC32C7CE}">
      <dgm:prSet/>
      <dgm:spPr/>
      <dgm:t>
        <a:bodyPr/>
        <a:lstStyle/>
        <a:p>
          <a:endParaRPr lang="en-ZA"/>
        </a:p>
      </dgm:t>
    </dgm:pt>
    <dgm:pt modelId="{C8389224-DA7F-44BC-9057-A7A270B120DA}" type="parTrans" cxnId="{97C3DAF1-3620-4912-84FA-4E7447245D9C}">
      <dgm:prSet/>
      <dgm:spPr/>
      <dgm:t>
        <a:bodyPr/>
        <a:lstStyle/>
        <a:p>
          <a:endParaRPr lang="en-ZA"/>
        </a:p>
      </dgm:t>
    </dgm:pt>
    <dgm:pt modelId="{DD3BA5D5-FB44-47DE-A338-B836519C28D3}" type="sibTrans" cxnId="{97C3DAF1-3620-4912-84FA-4E7447245D9C}">
      <dgm:prSet/>
      <dgm:spPr/>
      <dgm:t>
        <a:bodyPr/>
        <a:lstStyle/>
        <a:p>
          <a:endParaRPr lang="en-ZA"/>
        </a:p>
      </dgm:t>
    </dgm:pt>
    <dgm:pt modelId="{5B60848F-C9D1-421F-A053-ABA9C544F69B}" type="pres">
      <dgm:prSet presAssocID="{4FEA98B6-45AA-4E0A-B58D-7E996853E18C}" presName="Name0" presStyleCnt="0">
        <dgm:presLayoutVars>
          <dgm:chMax val="7"/>
          <dgm:chPref val="7"/>
          <dgm:dir/>
        </dgm:presLayoutVars>
      </dgm:prSet>
      <dgm:spPr/>
    </dgm:pt>
    <dgm:pt modelId="{01BFC45B-ECAB-48F5-A47A-BCA7FED8C97E}" type="pres">
      <dgm:prSet presAssocID="{4FEA98B6-45AA-4E0A-B58D-7E996853E18C}" presName="Name1" presStyleCnt="0"/>
      <dgm:spPr/>
    </dgm:pt>
    <dgm:pt modelId="{A4C0F664-E2B9-407B-9C76-9E2FCE4F6940}" type="pres">
      <dgm:prSet presAssocID="{4FEA98B6-45AA-4E0A-B58D-7E996853E18C}" presName="cycle" presStyleCnt="0"/>
      <dgm:spPr/>
    </dgm:pt>
    <dgm:pt modelId="{17DEDF97-899C-4EF3-AB68-696064F56618}" type="pres">
      <dgm:prSet presAssocID="{4FEA98B6-45AA-4E0A-B58D-7E996853E18C}" presName="srcNode" presStyleLbl="node1" presStyleIdx="0" presStyleCnt="7"/>
      <dgm:spPr/>
    </dgm:pt>
    <dgm:pt modelId="{4D65509B-0D9A-4CC9-A9EF-064732AB40FF}" type="pres">
      <dgm:prSet presAssocID="{4FEA98B6-45AA-4E0A-B58D-7E996853E18C}" presName="conn" presStyleLbl="parChTrans1D2" presStyleIdx="0" presStyleCnt="1"/>
      <dgm:spPr/>
    </dgm:pt>
    <dgm:pt modelId="{1AB2C3FC-6ADD-4154-8895-303670693502}" type="pres">
      <dgm:prSet presAssocID="{4FEA98B6-45AA-4E0A-B58D-7E996853E18C}" presName="extraNode" presStyleLbl="node1" presStyleIdx="0" presStyleCnt="7"/>
      <dgm:spPr/>
    </dgm:pt>
    <dgm:pt modelId="{ACD86B44-2788-4B24-AD96-92BC17DA7C89}" type="pres">
      <dgm:prSet presAssocID="{4FEA98B6-45AA-4E0A-B58D-7E996853E18C}" presName="dstNode" presStyleLbl="node1" presStyleIdx="0" presStyleCnt="7"/>
      <dgm:spPr/>
    </dgm:pt>
    <dgm:pt modelId="{D8DFD903-506A-4AE2-AA09-5F24D862644E}" type="pres">
      <dgm:prSet presAssocID="{FA4C47F5-3F17-4CF7-AABB-D3C64C1001F2}" presName="text_1" presStyleLbl="node1" presStyleIdx="0" presStyleCnt="7">
        <dgm:presLayoutVars>
          <dgm:bulletEnabled val="1"/>
        </dgm:presLayoutVars>
      </dgm:prSet>
      <dgm:spPr/>
    </dgm:pt>
    <dgm:pt modelId="{4A3EA59C-1699-4AE9-BE2B-3A7B42A18E1D}" type="pres">
      <dgm:prSet presAssocID="{FA4C47F5-3F17-4CF7-AABB-D3C64C1001F2}" presName="accent_1" presStyleCnt="0"/>
      <dgm:spPr/>
    </dgm:pt>
    <dgm:pt modelId="{B39614AD-17FD-4F31-BE4B-CB36BF9B6C89}" type="pres">
      <dgm:prSet presAssocID="{FA4C47F5-3F17-4CF7-AABB-D3C64C1001F2}" presName="accentRepeatNode" presStyleLbl="solidFgAcc1" presStyleIdx="0" presStyleCnt="7"/>
      <dgm:spPr/>
    </dgm:pt>
    <dgm:pt modelId="{FD29810F-EEC6-441F-A933-9F61D564F849}" type="pres">
      <dgm:prSet presAssocID="{1DD22690-C9E0-4A17-80EB-3B05888E06A6}" presName="text_2" presStyleLbl="node1" presStyleIdx="1" presStyleCnt="7">
        <dgm:presLayoutVars>
          <dgm:bulletEnabled val="1"/>
        </dgm:presLayoutVars>
      </dgm:prSet>
      <dgm:spPr/>
    </dgm:pt>
    <dgm:pt modelId="{3047F614-D220-4E6C-A989-D1877BDE7900}" type="pres">
      <dgm:prSet presAssocID="{1DD22690-C9E0-4A17-80EB-3B05888E06A6}" presName="accent_2" presStyleCnt="0"/>
      <dgm:spPr/>
    </dgm:pt>
    <dgm:pt modelId="{A5BA1C42-1265-44CA-B2D0-E22ADCEE7C22}" type="pres">
      <dgm:prSet presAssocID="{1DD22690-C9E0-4A17-80EB-3B05888E06A6}" presName="accentRepeatNode" presStyleLbl="solidFgAcc1" presStyleIdx="1" presStyleCnt="7"/>
      <dgm:spPr/>
    </dgm:pt>
    <dgm:pt modelId="{3E460D3D-5A03-4803-BCB8-3B72ECE8ACC6}" type="pres">
      <dgm:prSet presAssocID="{33D2F209-697A-44B4-8C5D-75FFF1C91998}" presName="text_3" presStyleLbl="node1" presStyleIdx="2" presStyleCnt="7">
        <dgm:presLayoutVars>
          <dgm:bulletEnabled val="1"/>
        </dgm:presLayoutVars>
      </dgm:prSet>
      <dgm:spPr/>
    </dgm:pt>
    <dgm:pt modelId="{5CFF8BA1-4EA1-4F10-B6C0-4B5373B956E6}" type="pres">
      <dgm:prSet presAssocID="{33D2F209-697A-44B4-8C5D-75FFF1C91998}" presName="accent_3" presStyleCnt="0"/>
      <dgm:spPr/>
    </dgm:pt>
    <dgm:pt modelId="{BA3EC328-0EB2-4D4B-B86F-07765C05A7DB}" type="pres">
      <dgm:prSet presAssocID="{33D2F209-697A-44B4-8C5D-75FFF1C91998}" presName="accentRepeatNode" presStyleLbl="solidFgAcc1" presStyleIdx="2" presStyleCnt="7"/>
      <dgm:spPr/>
    </dgm:pt>
    <dgm:pt modelId="{D30185B9-18D1-4E05-9E58-776C86056C0B}" type="pres">
      <dgm:prSet presAssocID="{80035024-F8BA-4B87-8E37-BC709F9A8980}" presName="text_4" presStyleLbl="node1" presStyleIdx="3" presStyleCnt="7">
        <dgm:presLayoutVars>
          <dgm:bulletEnabled val="1"/>
        </dgm:presLayoutVars>
      </dgm:prSet>
      <dgm:spPr/>
    </dgm:pt>
    <dgm:pt modelId="{F99DA160-72D4-4FD2-A0AC-F5E1A06A2148}" type="pres">
      <dgm:prSet presAssocID="{80035024-F8BA-4B87-8E37-BC709F9A8980}" presName="accent_4" presStyleCnt="0"/>
      <dgm:spPr/>
    </dgm:pt>
    <dgm:pt modelId="{58CB2A61-AAC2-40BB-94EA-7F877F6CAD8A}" type="pres">
      <dgm:prSet presAssocID="{80035024-F8BA-4B87-8E37-BC709F9A8980}" presName="accentRepeatNode" presStyleLbl="solidFgAcc1" presStyleIdx="3" presStyleCnt="7"/>
      <dgm:spPr/>
    </dgm:pt>
    <dgm:pt modelId="{499FB50A-70C2-4741-AFFC-FE1F39DDD2FF}" type="pres">
      <dgm:prSet presAssocID="{A9724CFE-7BDF-4A82-A342-C9885F6EE389}" presName="text_5" presStyleLbl="node1" presStyleIdx="4" presStyleCnt="7">
        <dgm:presLayoutVars>
          <dgm:bulletEnabled val="1"/>
        </dgm:presLayoutVars>
      </dgm:prSet>
      <dgm:spPr/>
    </dgm:pt>
    <dgm:pt modelId="{71C1DEFB-78EC-4680-A8F8-A206398CF46B}" type="pres">
      <dgm:prSet presAssocID="{A9724CFE-7BDF-4A82-A342-C9885F6EE389}" presName="accent_5" presStyleCnt="0"/>
      <dgm:spPr/>
    </dgm:pt>
    <dgm:pt modelId="{C6E5DFC0-F3C3-41C8-9EB7-8BED9AD322D6}" type="pres">
      <dgm:prSet presAssocID="{A9724CFE-7BDF-4A82-A342-C9885F6EE389}" presName="accentRepeatNode" presStyleLbl="solidFgAcc1" presStyleIdx="4" presStyleCnt="7"/>
      <dgm:spPr/>
    </dgm:pt>
    <dgm:pt modelId="{6D592164-3277-4E26-A736-D1949565A35A}" type="pres">
      <dgm:prSet presAssocID="{815FA8B0-237D-4F78-A62C-F3310C8B0B98}" presName="text_6" presStyleLbl="node1" presStyleIdx="5" presStyleCnt="7">
        <dgm:presLayoutVars>
          <dgm:bulletEnabled val="1"/>
        </dgm:presLayoutVars>
      </dgm:prSet>
      <dgm:spPr/>
    </dgm:pt>
    <dgm:pt modelId="{81F0F89A-BFCC-4A13-A068-6A25655ADF9B}" type="pres">
      <dgm:prSet presAssocID="{815FA8B0-237D-4F78-A62C-F3310C8B0B98}" presName="accent_6" presStyleCnt="0"/>
      <dgm:spPr/>
    </dgm:pt>
    <dgm:pt modelId="{9B2E8242-BBC9-4ADD-AB03-45D3527DDBDA}" type="pres">
      <dgm:prSet presAssocID="{815FA8B0-237D-4F78-A62C-F3310C8B0B98}" presName="accentRepeatNode" presStyleLbl="solidFgAcc1" presStyleIdx="5" presStyleCnt="7"/>
      <dgm:spPr/>
    </dgm:pt>
    <dgm:pt modelId="{CA152543-BF42-4CDF-851B-15E241F23171}" type="pres">
      <dgm:prSet presAssocID="{5B46B3D6-76BB-49A0-BB9D-24752882A2C8}" presName="text_7" presStyleLbl="node1" presStyleIdx="6" presStyleCnt="7">
        <dgm:presLayoutVars>
          <dgm:bulletEnabled val="1"/>
        </dgm:presLayoutVars>
      </dgm:prSet>
      <dgm:spPr/>
    </dgm:pt>
    <dgm:pt modelId="{D322927C-64AE-4E47-8262-53538AB1888E}" type="pres">
      <dgm:prSet presAssocID="{5B46B3D6-76BB-49A0-BB9D-24752882A2C8}" presName="accent_7" presStyleCnt="0"/>
      <dgm:spPr/>
    </dgm:pt>
    <dgm:pt modelId="{CC1BBBB6-F08F-4BC3-9C85-4D48A9C57AF9}" type="pres">
      <dgm:prSet presAssocID="{5B46B3D6-76BB-49A0-BB9D-24752882A2C8}" presName="accentRepeatNode" presStyleLbl="solidFgAcc1" presStyleIdx="6" presStyleCnt="7"/>
      <dgm:spPr/>
    </dgm:pt>
  </dgm:ptLst>
  <dgm:cxnLst>
    <dgm:cxn modelId="{9434A206-456E-4F2F-81E2-90DECA811B14}" type="presOf" srcId="{815FA8B0-237D-4F78-A62C-F3310C8B0B98}" destId="{6D592164-3277-4E26-A736-D1949565A35A}" srcOrd="0" destOrd="0" presId="urn:microsoft.com/office/officeart/2008/layout/VerticalCurvedList"/>
    <dgm:cxn modelId="{7552741A-EAEB-4B36-8D41-8ED7D65363B9}" type="presOf" srcId="{33D2F209-697A-44B4-8C5D-75FFF1C91998}" destId="{3E460D3D-5A03-4803-BCB8-3B72ECE8ACC6}" srcOrd="0" destOrd="0" presId="urn:microsoft.com/office/officeart/2008/layout/VerticalCurvedList"/>
    <dgm:cxn modelId="{390CDE1F-7876-4672-97FD-6E14A712A927}" type="presOf" srcId="{A9724CFE-7BDF-4A82-A342-C9885F6EE389}" destId="{499FB50A-70C2-4741-AFFC-FE1F39DDD2FF}" srcOrd="0" destOrd="0" presId="urn:microsoft.com/office/officeart/2008/layout/VerticalCurvedList"/>
    <dgm:cxn modelId="{85064E3C-7DBA-4AC9-8F37-E0AE11D9E388}" type="presOf" srcId="{D632857E-DADB-4F8E-91A7-FD171B47FFD9}" destId="{4D65509B-0D9A-4CC9-A9EF-064732AB40FF}" srcOrd="0" destOrd="0" presId="urn:microsoft.com/office/officeart/2008/layout/VerticalCurvedList"/>
    <dgm:cxn modelId="{66CD7542-E449-4D8D-A751-10D8EEBB8BBA}" srcId="{4FEA98B6-45AA-4E0A-B58D-7E996853E18C}" destId="{FA4C47F5-3F17-4CF7-AABB-D3C64C1001F2}" srcOrd="0" destOrd="0" parTransId="{7AF5EB63-D131-466A-B860-FD65CE4D1B3D}" sibTransId="{D632857E-DADB-4F8E-91A7-FD171B47FFD9}"/>
    <dgm:cxn modelId="{95608946-FAC3-49E4-B932-A3D117EA5351}" type="presOf" srcId="{4FEA98B6-45AA-4E0A-B58D-7E996853E18C}" destId="{5B60848F-C9D1-421F-A053-ABA9C544F69B}" srcOrd="0" destOrd="0" presId="urn:microsoft.com/office/officeart/2008/layout/VerticalCurvedList"/>
    <dgm:cxn modelId="{56BD5D4F-DB93-4006-9D9F-CBA11C90EDE3}" srcId="{4FEA98B6-45AA-4E0A-B58D-7E996853E18C}" destId="{1DD22690-C9E0-4A17-80EB-3B05888E06A6}" srcOrd="1" destOrd="0" parTransId="{37B02CE4-F4C2-476A-BBAE-FA68B3FD5BDE}" sibTransId="{863454AE-934F-4AB5-82AC-6A6FA0B826C9}"/>
    <dgm:cxn modelId="{08E8FF51-4A57-47CF-A9E3-EEFE6B772E4C}" type="presOf" srcId="{FA4C47F5-3F17-4CF7-AABB-D3C64C1001F2}" destId="{D8DFD903-506A-4AE2-AA09-5F24D862644E}" srcOrd="0" destOrd="0" presId="urn:microsoft.com/office/officeart/2008/layout/VerticalCurvedList"/>
    <dgm:cxn modelId="{07325875-1245-4FEF-8ECD-17CA6597C061}" type="presOf" srcId="{80035024-F8BA-4B87-8E37-BC709F9A8980}" destId="{D30185B9-18D1-4E05-9E58-776C86056C0B}" srcOrd="0" destOrd="0" presId="urn:microsoft.com/office/officeart/2008/layout/VerticalCurvedList"/>
    <dgm:cxn modelId="{D7E68978-E7CF-4482-9575-298532FFFC3E}" type="presOf" srcId="{5B46B3D6-76BB-49A0-BB9D-24752882A2C8}" destId="{CA152543-BF42-4CDF-851B-15E241F23171}" srcOrd="0" destOrd="0" presId="urn:microsoft.com/office/officeart/2008/layout/VerticalCurvedList"/>
    <dgm:cxn modelId="{B583BE5A-8779-48DD-8903-23DDD77C8FF2}" srcId="{4FEA98B6-45AA-4E0A-B58D-7E996853E18C}" destId="{A9724CFE-7BDF-4A82-A342-C9885F6EE389}" srcOrd="4" destOrd="0" parTransId="{462EA7DB-5740-4A3C-A92B-97EFA80BB0FC}" sibTransId="{5D882D68-6DE8-4113-A067-E439FEE2A390}"/>
    <dgm:cxn modelId="{689BCD8B-F460-432D-A3EA-DB81795E3144}" srcId="{4FEA98B6-45AA-4E0A-B58D-7E996853E18C}" destId="{815FA8B0-237D-4F78-A62C-F3310C8B0B98}" srcOrd="5" destOrd="0" parTransId="{05AD646E-FBE4-42F3-8B1A-CD360B16F10E}" sibTransId="{F92FE685-DB77-4A94-B1FA-1D9F8DC2F8B9}"/>
    <dgm:cxn modelId="{130318C8-CC7F-4DA8-935C-69CDC9208DE2}" srcId="{4FEA98B6-45AA-4E0A-B58D-7E996853E18C}" destId="{64F6A5D5-5094-493F-8296-AEBC48E9F424}" srcOrd="8" destOrd="0" parTransId="{EB03CE24-0E3A-4DE9-B402-4E1E58D211C9}" sibTransId="{02A2F14F-76E6-414F-A4C6-C1C2E6EE0590}"/>
    <dgm:cxn modelId="{86B9BFC9-3953-4F47-AD17-EB0F917673DD}" type="presOf" srcId="{1DD22690-C9E0-4A17-80EB-3B05888E06A6}" destId="{FD29810F-EEC6-441F-A933-9F61D564F849}" srcOrd="0" destOrd="0" presId="urn:microsoft.com/office/officeart/2008/layout/VerticalCurvedList"/>
    <dgm:cxn modelId="{2D5002D7-E55F-4E9D-AE5C-6A0BD84C183A}" srcId="{4FEA98B6-45AA-4E0A-B58D-7E996853E18C}" destId="{006D22A2-1381-4DC9-A11E-43357C43341F}" srcOrd="7" destOrd="0" parTransId="{3225362B-4B09-46EE-BCF6-A12A8F141FC2}" sibTransId="{6BD84D3D-7B18-4AD1-A79C-359EA159F9D9}"/>
    <dgm:cxn modelId="{804F10D9-8BEA-44FD-9DA1-1B1F19B1AD90}" srcId="{4FEA98B6-45AA-4E0A-B58D-7E996853E18C}" destId="{80035024-F8BA-4B87-8E37-BC709F9A8980}" srcOrd="3" destOrd="0" parTransId="{131CFF1B-9CD6-4373-8923-EA6929F690E6}" sibTransId="{C55129D1-D672-4230-8A02-52492D6855A7}"/>
    <dgm:cxn modelId="{97C3DAF1-3620-4912-84FA-4E7447245D9C}" srcId="{4FEA98B6-45AA-4E0A-B58D-7E996853E18C}" destId="{CF58CF37-0402-4297-9BEB-D24DDC32C7CE}" srcOrd="9" destOrd="0" parTransId="{C8389224-DA7F-44BC-9057-A7A270B120DA}" sibTransId="{DD3BA5D5-FB44-47DE-A338-B836519C28D3}"/>
    <dgm:cxn modelId="{AF770DF3-45F8-49DC-BFC1-2ABC56162C8C}" srcId="{4FEA98B6-45AA-4E0A-B58D-7E996853E18C}" destId="{33D2F209-697A-44B4-8C5D-75FFF1C91998}" srcOrd="2" destOrd="0" parTransId="{A3F36BC4-5D10-4D59-B2C6-156CA16C3B9A}" sibTransId="{48E4779E-5C38-449A-A9F4-91F11D9E5B6D}"/>
    <dgm:cxn modelId="{FF55BFFD-94F3-44EF-A4A8-61183E03DFF6}" srcId="{4FEA98B6-45AA-4E0A-B58D-7E996853E18C}" destId="{5B46B3D6-76BB-49A0-BB9D-24752882A2C8}" srcOrd="6" destOrd="0" parTransId="{DF7EAE0A-5D12-496C-AF4E-5F2F53A228E2}" sibTransId="{68F01CF5-9CFD-4C35-A5A8-2D2396414B25}"/>
    <dgm:cxn modelId="{BAF682E8-7CDA-4262-A137-858AF66939EC}" type="presParOf" srcId="{5B60848F-C9D1-421F-A053-ABA9C544F69B}" destId="{01BFC45B-ECAB-48F5-A47A-BCA7FED8C97E}" srcOrd="0" destOrd="0" presId="urn:microsoft.com/office/officeart/2008/layout/VerticalCurvedList"/>
    <dgm:cxn modelId="{27E02BBF-5C7F-4218-A580-18D08FD0707F}" type="presParOf" srcId="{01BFC45B-ECAB-48F5-A47A-BCA7FED8C97E}" destId="{A4C0F664-E2B9-407B-9C76-9E2FCE4F6940}" srcOrd="0" destOrd="0" presId="urn:microsoft.com/office/officeart/2008/layout/VerticalCurvedList"/>
    <dgm:cxn modelId="{25DB92D3-4051-4A9B-8524-8057C6A85B4A}" type="presParOf" srcId="{A4C0F664-E2B9-407B-9C76-9E2FCE4F6940}" destId="{17DEDF97-899C-4EF3-AB68-696064F56618}" srcOrd="0" destOrd="0" presId="urn:microsoft.com/office/officeart/2008/layout/VerticalCurvedList"/>
    <dgm:cxn modelId="{C5AE2B51-CE90-4B30-AC5C-997EBA0B140A}" type="presParOf" srcId="{A4C0F664-E2B9-407B-9C76-9E2FCE4F6940}" destId="{4D65509B-0D9A-4CC9-A9EF-064732AB40FF}" srcOrd="1" destOrd="0" presId="urn:microsoft.com/office/officeart/2008/layout/VerticalCurvedList"/>
    <dgm:cxn modelId="{A939F85C-748A-4E06-8604-4677D57122B5}" type="presParOf" srcId="{A4C0F664-E2B9-407B-9C76-9E2FCE4F6940}" destId="{1AB2C3FC-6ADD-4154-8895-303670693502}" srcOrd="2" destOrd="0" presId="urn:microsoft.com/office/officeart/2008/layout/VerticalCurvedList"/>
    <dgm:cxn modelId="{95FB08B0-0EDF-46F6-A00A-937B7435D5AE}" type="presParOf" srcId="{A4C0F664-E2B9-407B-9C76-9E2FCE4F6940}" destId="{ACD86B44-2788-4B24-AD96-92BC17DA7C89}" srcOrd="3" destOrd="0" presId="urn:microsoft.com/office/officeart/2008/layout/VerticalCurvedList"/>
    <dgm:cxn modelId="{B02C9210-A439-4E8B-A1B4-F92396467768}" type="presParOf" srcId="{01BFC45B-ECAB-48F5-A47A-BCA7FED8C97E}" destId="{D8DFD903-506A-4AE2-AA09-5F24D862644E}" srcOrd="1" destOrd="0" presId="urn:microsoft.com/office/officeart/2008/layout/VerticalCurvedList"/>
    <dgm:cxn modelId="{80FAEB62-B42E-4FC0-BDE9-73993F4CE969}" type="presParOf" srcId="{01BFC45B-ECAB-48F5-A47A-BCA7FED8C97E}" destId="{4A3EA59C-1699-4AE9-BE2B-3A7B42A18E1D}" srcOrd="2" destOrd="0" presId="urn:microsoft.com/office/officeart/2008/layout/VerticalCurvedList"/>
    <dgm:cxn modelId="{7BEB390C-3C23-4D26-B1FF-4E850D6490E7}" type="presParOf" srcId="{4A3EA59C-1699-4AE9-BE2B-3A7B42A18E1D}" destId="{B39614AD-17FD-4F31-BE4B-CB36BF9B6C89}" srcOrd="0" destOrd="0" presId="urn:microsoft.com/office/officeart/2008/layout/VerticalCurvedList"/>
    <dgm:cxn modelId="{86AC0D59-5628-446A-B8E4-DFB9F2749286}" type="presParOf" srcId="{01BFC45B-ECAB-48F5-A47A-BCA7FED8C97E}" destId="{FD29810F-EEC6-441F-A933-9F61D564F849}" srcOrd="3" destOrd="0" presId="urn:microsoft.com/office/officeart/2008/layout/VerticalCurvedList"/>
    <dgm:cxn modelId="{3D60C11B-5901-49E2-80E6-5BA5E5978CEC}" type="presParOf" srcId="{01BFC45B-ECAB-48F5-A47A-BCA7FED8C97E}" destId="{3047F614-D220-4E6C-A989-D1877BDE7900}" srcOrd="4" destOrd="0" presId="urn:microsoft.com/office/officeart/2008/layout/VerticalCurvedList"/>
    <dgm:cxn modelId="{63F55E3C-7378-4C59-B170-34DA9963ED6E}" type="presParOf" srcId="{3047F614-D220-4E6C-A989-D1877BDE7900}" destId="{A5BA1C42-1265-44CA-B2D0-E22ADCEE7C22}" srcOrd="0" destOrd="0" presId="urn:microsoft.com/office/officeart/2008/layout/VerticalCurvedList"/>
    <dgm:cxn modelId="{BDAAFB12-FBFA-4519-A062-700FC09E3333}" type="presParOf" srcId="{01BFC45B-ECAB-48F5-A47A-BCA7FED8C97E}" destId="{3E460D3D-5A03-4803-BCB8-3B72ECE8ACC6}" srcOrd="5" destOrd="0" presId="urn:microsoft.com/office/officeart/2008/layout/VerticalCurvedList"/>
    <dgm:cxn modelId="{6C3F640B-168D-4051-AA10-7AFF71B35B84}" type="presParOf" srcId="{01BFC45B-ECAB-48F5-A47A-BCA7FED8C97E}" destId="{5CFF8BA1-4EA1-4F10-B6C0-4B5373B956E6}" srcOrd="6" destOrd="0" presId="urn:microsoft.com/office/officeart/2008/layout/VerticalCurvedList"/>
    <dgm:cxn modelId="{C1AE1604-821B-4A28-939D-15CEFDA9D53C}" type="presParOf" srcId="{5CFF8BA1-4EA1-4F10-B6C0-4B5373B956E6}" destId="{BA3EC328-0EB2-4D4B-B86F-07765C05A7DB}" srcOrd="0" destOrd="0" presId="urn:microsoft.com/office/officeart/2008/layout/VerticalCurvedList"/>
    <dgm:cxn modelId="{1404AE81-DDE9-4BA6-B542-4DFD7B5ED344}" type="presParOf" srcId="{01BFC45B-ECAB-48F5-A47A-BCA7FED8C97E}" destId="{D30185B9-18D1-4E05-9E58-776C86056C0B}" srcOrd="7" destOrd="0" presId="urn:microsoft.com/office/officeart/2008/layout/VerticalCurvedList"/>
    <dgm:cxn modelId="{244C75B1-5F32-476C-BE47-2DA39D01A926}" type="presParOf" srcId="{01BFC45B-ECAB-48F5-A47A-BCA7FED8C97E}" destId="{F99DA160-72D4-4FD2-A0AC-F5E1A06A2148}" srcOrd="8" destOrd="0" presId="urn:microsoft.com/office/officeart/2008/layout/VerticalCurvedList"/>
    <dgm:cxn modelId="{993E1636-717B-4BA2-980C-E2D0D299B913}" type="presParOf" srcId="{F99DA160-72D4-4FD2-A0AC-F5E1A06A2148}" destId="{58CB2A61-AAC2-40BB-94EA-7F877F6CAD8A}" srcOrd="0" destOrd="0" presId="urn:microsoft.com/office/officeart/2008/layout/VerticalCurvedList"/>
    <dgm:cxn modelId="{9E019AAC-62EA-4BC7-9D73-9D14EEFA4615}" type="presParOf" srcId="{01BFC45B-ECAB-48F5-A47A-BCA7FED8C97E}" destId="{499FB50A-70C2-4741-AFFC-FE1F39DDD2FF}" srcOrd="9" destOrd="0" presId="urn:microsoft.com/office/officeart/2008/layout/VerticalCurvedList"/>
    <dgm:cxn modelId="{F3476554-BFBD-4B69-AF38-D44A9D9EA8DA}" type="presParOf" srcId="{01BFC45B-ECAB-48F5-A47A-BCA7FED8C97E}" destId="{71C1DEFB-78EC-4680-A8F8-A206398CF46B}" srcOrd="10" destOrd="0" presId="urn:microsoft.com/office/officeart/2008/layout/VerticalCurvedList"/>
    <dgm:cxn modelId="{53D27F8E-05D5-474D-A72B-6B221DA4AC44}" type="presParOf" srcId="{71C1DEFB-78EC-4680-A8F8-A206398CF46B}" destId="{C6E5DFC0-F3C3-41C8-9EB7-8BED9AD322D6}" srcOrd="0" destOrd="0" presId="urn:microsoft.com/office/officeart/2008/layout/VerticalCurvedList"/>
    <dgm:cxn modelId="{1D8C3118-9014-44A1-8F09-BA0F7B914F43}" type="presParOf" srcId="{01BFC45B-ECAB-48F5-A47A-BCA7FED8C97E}" destId="{6D592164-3277-4E26-A736-D1949565A35A}" srcOrd="11" destOrd="0" presId="urn:microsoft.com/office/officeart/2008/layout/VerticalCurvedList"/>
    <dgm:cxn modelId="{FAEA268B-6104-4FD0-AFBD-FB252BBB19BA}" type="presParOf" srcId="{01BFC45B-ECAB-48F5-A47A-BCA7FED8C97E}" destId="{81F0F89A-BFCC-4A13-A068-6A25655ADF9B}" srcOrd="12" destOrd="0" presId="urn:microsoft.com/office/officeart/2008/layout/VerticalCurvedList"/>
    <dgm:cxn modelId="{53DA35B9-354F-4811-A69D-4B43C3E104B9}" type="presParOf" srcId="{81F0F89A-BFCC-4A13-A068-6A25655ADF9B}" destId="{9B2E8242-BBC9-4ADD-AB03-45D3527DDBDA}" srcOrd="0" destOrd="0" presId="urn:microsoft.com/office/officeart/2008/layout/VerticalCurvedList"/>
    <dgm:cxn modelId="{47381EE3-E901-41B5-BC8F-1CE001C77765}" type="presParOf" srcId="{01BFC45B-ECAB-48F5-A47A-BCA7FED8C97E}" destId="{CA152543-BF42-4CDF-851B-15E241F23171}" srcOrd="13" destOrd="0" presId="urn:microsoft.com/office/officeart/2008/layout/VerticalCurvedList"/>
    <dgm:cxn modelId="{9EC6B267-529B-4C8D-A6A1-88361CC5FD5A}" type="presParOf" srcId="{01BFC45B-ECAB-48F5-A47A-BCA7FED8C97E}" destId="{D322927C-64AE-4E47-8262-53538AB1888E}" srcOrd="14" destOrd="0" presId="urn:microsoft.com/office/officeart/2008/layout/VerticalCurvedList"/>
    <dgm:cxn modelId="{F961D789-B914-4A5E-A941-3399DC9A6E5A}" type="presParOf" srcId="{D322927C-64AE-4E47-8262-53538AB1888E}" destId="{CC1BBBB6-F08F-4BC3-9C85-4D48A9C57AF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85DA08-2724-4E7A-A09C-A3373DEC536F}" type="doc">
      <dgm:prSet loTypeId="urn:microsoft.com/office/officeart/2005/8/layout/default" loCatId="list" qsTypeId="urn:microsoft.com/office/officeart/2005/8/quickstyle/3d3" qsCatId="3D" csTypeId="urn:microsoft.com/office/officeart/2005/8/colors/accent2_2" csCatId="accent2"/>
      <dgm:spPr/>
      <dgm:t>
        <a:bodyPr/>
        <a:lstStyle/>
        <a:p>
          <a:endParaRPr lang="en-ZA"/>
        </a:p>
      </dgm:t>
    </dgm:pt>
    <dgm:pt modelId="{0936497E-8984-470D-9D8E-129F74FDDF17}">
      <dgm:prSet/>
      <dgm:spPr/>
      <dgm:t>
        <a:bodyPr/>
        <a:lstStyle/>
        <a:p>
          <a:r>
            <a:rPr lang="en-US"/>
            <a:t>Concentrated Arc - Permits pinpoint control of heat input to the workpiece resulting in a narrow heat-affected zone.</a:t>
          </a:r>
          <a:endParaRPr lang="en-ZA"/>
        </a:p>
      </dgm:t>
    </dgm:pt>
    <dgm:pt modelId="{36CE5936-1329-4B8F-8A09-A8C8BA0019CF}" type="parTrans" cxnId="{D9EE1779-7CB8-4E0A-9F4E-2C3E1CC8DC07}">
      <dgm:prSet/>
      <dgm:spPr/>
      <dgm:t>
        <a:bodyPr/>
        <a:lstStyle/>
        <a:p>
          <a:endParaRPr lang="en-ZA"/>
        </a:p>
      </dgm:t>
    </dgm:pt>
    <dgm:pt modelId="{73647AB4-1A5D-42B4-8913-B7D5AAFC8089}" type="sibTrans" cxnId="{D9EE1779-7CB8-4E0A-9F4E-2C3E1CC8DC07}">
      <dgm:prSet/>
      <dgm:spPr/>
      <dgm:t>
        <a:bodyPr/>
        <a:lstStyle/>
        <a:p>
          <a:endParaRPr lang="en-ZA"/>
        </a:p>
      </dgm:t>
    </dgm:pt>
    <dgm:pt modelId="{EA2DA427-1A99-45EB-8DB9-F73D9634427B}">
      <dgm:prSet/>
      <dgm:spPr/>
      <dgm:t>
        <a:bodyPr/>
        <a:lstStyle/>
        <a:p>
          <a:r>
            <a:rPr lang="en-US"/>
            <a:t>No Slag - No requirement for flux with this process; therefore, no slag to obscure the welder’s vision of the molten weld pool.</a:t>
          </a:r>
          <a:endParaRPr lang="en-ZA"/>
        </a:p>
      </dgm:t>
    </dgm:pt>
    <dgm:pt modelId="{F797DD48-6073-4877-8790-09E8601A3A5F}" type="parTrans" cxnId="{58C71888-6F7B-4669-BBAD-EFC1BB144D4D}">
      <dgm:prSet/>
      <dgm:spPr/>
      <dgm:t>
        <a:bodyPr/>
        <a:lstStyle/>
        <a:p>
          <a:endParaRPr lang="en-ZA"/>
        </a:p>
      </dgm:t>
    </dgm:pt>
    <dgm:pt modelId="{ED7A7DF1-C91E-46DC-925A-552BBF8EDF0F}" type="sibTrans" cxnId="{58C71888-6F7B-4669-BBAD-EFC1BB144D4D}">
      <dgm:prSet/>
      <dgm:spPr/>
      <dgm:t>
        <a:bodyPr/>
        <a:lstStyle/>
        <a:p>
          <a:endParaRPr lang="en-ZA"/>
        </a:p>
      </dgm:t>
    </dgm:pt>
    <dgm:pt modelId="{A01D8CFA-C32A-4E1B-BE73-10429B18C075}">
      <dgm:prSet/>
      <dgm:spPr/>
      <dgm:t>
        <a:bodyPr/>
        <a:lstStyle/>
        <a:p>
          <a:r>
            <a:rPr lang="en-US"/>
            <a:t>Little Smoke or Fumes - Compared to other arc-welding processes like stick or flux cored welding, few fumes are produced.</a:t>
          </a:r>
          <a:endParaRPr lang="en-ZA"/>
        </a:p>
      </dgm:t>
    </dgm:pt>
    <dgm:pt modelId="{9D87C90A-AC92-4933-A1EC-255D416F3A00}" type="parTrans" cxnId="{A2A3877F-3EF7-4670-815C-5ACFA4404DA3}">
      <dgm:prSet/>
      <dgm:spPr/>
      <dgm:t>
        <a:bodyPr/>
        <a:lstStyle/>
        <a:p>
          <a:endParaRPr lang="en-ZA"/>
        </a:p>
      </dgm:t>
    </dgm:pt>
    <dgm:pt modelId="{E14A4A1F-9215-47F4-A8DD-9751C6F8C349}" type="sibTrans" cxnId="{A2A3877F-3EF7-4670-815C-5ACFA4404DA3}">
      <dgm:prSet/>
      <dgm:spPr/>
      <dgm:t>
        <a:bodyPr/>
        <a:lstStyle/>
        <a:p>
          <a:endParaRPr lang="en-ZA"/>
        </a:p>
      </dgm:t>
    </dgm:pt>
    <dgm:pt modelId="{46D05CAA-A954-4EA4-9655-DB7320EB6289}">
      <dgm:prSet/>
      <dgm:spPr/>
      <dgm:t>
        <a:bodyPr/>
        <a:lstStyle/>
        <a:p>
          <a:r>
            <a:rPr lang="en-US"/>
            <a:t>Welds more metals and metal alloys than any other arc welding process. </a:t>
          </a:r>
          <a:endParaRPr lang="en-ZA"/>
        </a:p>
      </dgm:t>
    </dgm:pt>
    <dgm:pt modelId="{F0F1B050-2D78-4CD7-AF8A-B0C22A07155B}" type="parTrans" cxnId="{C01E0A6D-3BCE-449E-A229-C2118F2898F3}">
      <dgm:prSet/>
      <dgm:spPr/>
      <dgm:t>
        <a:bodyPr/>
        <a:lstStyle/>
        <a:p>
          <a:endParaRPr lang="en-ZA"/>
        </a:p>
      </dgm:t>
    </dgm:pt>
    <dgm:pt modelId="{1958EB14-402D-4CA4-9987-7DD64742E246}" type="sibTrans" cxnId="{C01E0A6D-3BCE-449E-A229-C2118F2898F3}">
      <dgm:prSet/>
      <dgm:spPr/>
      <dgm:t>
        <a:bodyPr/>
        <a:lstStyle/>
        <a:p>
          <a:endParaRPr lang="en-ZA"/>
        </a:p>
      </dgm:t>
    </dgm:pt>
    <dgm:pt modelId="{67F972E4-A678-4D05-8AD7-05B31C6ED4B9}">
      <dgm:prSet/>
      <dgm:spPr/>
      <dgm:t>
        <a:bodyPr/>
        <a:lstStyle/>
        <a:p>
          <a:r>
            <a:rPr lang="en-US"/>
            <a:t>Good for welding thin material. </a:t>
          </a:r>
          <a:endParaRPr lang="en-ZA"/>
        </a:p>
      </dgm:t>
    </dgm:pt>
    <dgm:pt modelId="{C1321EFD-E4E6-4DED-B9CE-1A358C790079}" type="parTrans" cxnId="{4229C4C2-4881-48A5-BC37-BA7BE55128A3}">
      <dgm:prSet/>
      <dgm:spPr/>
      <dgm:t>
        <a:bodyPr/>
        <a:lstStyle/>
        <a:p>
          <a:endParaRPr lang="en-ZA"/>
        </a:p>
      </dgm:t>
    </dgm:pt>
    <dgm:pt modelId="{CE43ACF4-9350-44C9-82BB-B1BD284BDDE3}" type="sibTrans" cxnId="{4229C4C2-4881-48A5-BC37-BA7BE55128A3}">
      <dgm:prSet/>
      <dgm:spPr/>
      <dgm:t>
        <a:bodyPr/>
        <a:lstStyle/>
        <a:p>
          <a:endParaRPr lang="en-ZA"/>
        </a:p>
      </dgm:t>
    </dgm:pt>
    <dgm:pt modelId="{34F6E7BF-EDE0-42B8-86DD-EC6656E306CB}">
      <dgm:prSet/>
      <dgm:spPr/>
      <dgm:t>
        <a:bodyPr/>
        <a:lstStyle/>
        <a:p>
          <a:r>
            <a:rPr lang="en-US"/>
            <a:t>Good for welding dissimilar metals together.</a:t>
          </a:r>
          <a:endParaRPr lang="en-ZA"/>
        </a:p>
      </dgm:t>
    </dgm:pt>
    <dgm:pt modelId="{900D2786-DB9D-434D-8C19-CDA1151D54A6}" type="parTrans" cxnId="{83C6D982-E119-4A2C-80A2-7614F9B1C228}">
      <dgm:prSet/>
      <dgm:spPr/>
      <dgm:t>
        <a:bodyPr/>
        <a:lstStyle/>
        <a:p>
          <a:endParaRPr lang="en-ZA"/>
        </a:p>
      </dgm:t>
    </dgm:pt>
    <dgm:pt modelId="{246830AF-8B6D-4D4E-A4BD-91C66763552B}" type="sibTrans" cxnId="{83C6D982-E119-4A2C-80A2-7614F9B1C228}">
      <dgm:prSet/>
      <dgm:spPr/>
      <dgm:t>
        <a:bodyPr/>
        <a:lstStyle/>
        <a:p>
          <a:endParaRPr lang="en-ZA"/>
        </a:p>
      </dgm:t>
    </dgm:pt>
    <dgm:pt modelId="{31224E15-7CFE-4B0C-8F5B-0243F6159B15}">
      <dgm:prSet/>
      <dgm:spPr/>
      <dgm:t>
        <a:bodyPr/>
        <a:lstStyle/>
        <a:p>
          <a:r>
            <a:rPr lang="en-US"/>
            <a:t>No Sparks or Spatter - No transfer of metal across the arc. No molten globules of spatter to contend with and no sparks produced if material being welded is free of contaminants.</a:t>
          </a:r>
          <a:endParaRPr lang="en-ZA"/>
        </a:p>
      </dgm:t>
    </dgm:pt>
    <dgm:pt modelId="{665C5233-1429-4960-A5AA-C257C4F24825}" type="sibTrans" cxnId="{82D06B07-A12F-4503-A347-F38000C4F894}">
      <dgm:prSet/>
      <dgm:spPr/>
      <dgm:t>
        <a:bodyPr/>
        <a:lstStyle/>
        <a:p>
          <a:endParaRPr lang="en-ZA"/>
        </a:p>
      </dgm:t>
    </dgm:pt>
    <dgm:pt modelId="{5F003D6A-EB87-49FA-BE13-235D3AF559F4}" type="parTrans" cxnId="{82D06B07-A12F-4503-A347-F38000C4F894}">
      <dgm:prSet/>
      <dgm:spPr/>
      <dgm:t>
        <a:bodyPr/>
        <a:lstStyle/>
        <a:p>
          <a:endParaRPr lang="en-ZA"/>
        </a:p>
      </dgm:t>
    </dgm:pt>
    <dgm:pt modelId="{FEC7B12F-C5CB-429E-9645-AE61549C3939}" type="pres">
      <dgm:prSet presAssocID="{D785DA08-2724-4E7A-A09C-A3373DEC536F}" presName="diagram" presStyleCnt="0">
        <dgm:presLayoutVars>
          <dgm:dir/>
          <dgm:resizeHandles val="exact"/>
        </dgm:presLayoutVars>
      </dgm:prSet>
      <dgm:spPr/>
    </dgm:pt>
    <dgm:pt modelId="{0F0105C2-60C8-428C-B135-CB213C10FA6F}" type="pres">
      <dgm:prSet presAssocID="{0936497E-8984-470D-9D8E-129F74FDDF17}" presName="node" presStyleLbl="node1" presStyleIdx="0" presStyleCnt="7">
        <dgm:presLayoutVars>
          <dgm:bulletEnabled val="1"/>
        </dgm:presLayoutVars>
      </dgm:prSet>
      <dgm:spPr/>
    </dgm:pt>
    <dgm:pt modelId="{8689439D-55E4-4013-9A9D-CF6B2B1E553E}" type="pres">
      <dgm:prSet presAssocID="{73647AB4-1A5D-42B4-8913-B7D5AAFC8089}" presName="sibTrans" presStyleCnt="0"/>
      <dgm:spPr/>
    </dgm:pt>
    <dgm:pt modelId="{0A77E5AE-2E16-430A-B981-BD46F24BAB5E}" type="pres">
      <dgm:prSet presAssocID="{EA2DA427-1A99-45EB-8DB9-F73D9634427B}" presName="node" presStyleLbl="node1" presStyleIdx="1" presStyleCnt="7">
        <dgm:presLayoutVars>
          <dgm:bulletEnabled val="1"/>
        </dgm:presLayoutVars>
      </dgm:prSet>
      <dgm:spPr/>
    </dgm:pt>
    <dgm:pt modelId="{995DAD9F-8ED2-491A-891F-ACE5136CA489}" type="pres">
      <dgm:prSet presAssocID="{ED7A7DF1-C91E-46DC-925A-552BBF8EDF0F}" presName="sibTrans" presStyleCnt="0"/>
      <dgm:spPr/>
    </dgm:pt>
    <dgm:pt modelId="{A259D5A9-CCD4-4DE8-A327-76874A29DA6F}" type="pres">
      <dgm:prSet presAssocID="{31224E15-7CFE-4B0C-8F5B-0243F6159B15}" presName="node" presStyleLbl="node1" presStyleIdx="2" presStyleCnt="7">
        <dgm:presLayoutVars>
          <dgm:bulletEnabled val="1"/>
        </dgm:presLayoutVars>
      </dgm:prSet>
      <dgm:spPr/>
    </dgm:pt>
    <dgm:pt modelId="{31AC4626-58C2-4D4A-9243-F29D92DF094E}" type="pres">
      <dgm:prSet presAssocID="{665C5233-1429-4960-A5AA-C257C4F24825}" presName="sibTrans" presStyleCnt="0"/>
      <dgm:spPr/>
    </dgm:pt>
    <dgm:pt modelId="{E036B7DA-5EC9-4B47-994B-3C09921392BB}" type="pres">
      <dgm:prSet presAssocID="{A01D8CFA-C32A-4E1B-BE73-10429B18C075}" presName="node" presStyleLbl="node1" presStyleIdx="3" presStyleCnt="7">
        <dgm:presLayoutVars>
          <dgm:bulletEnabled val="1"/>
        </dgm:presLayoutVars>
      </dgm:prSet>
      <dgm:spPr/>
    </dgm:pt>
    <dgm:pt modelId="{3D89ADD6-804E-4CA5-8AC6-A62F4ECF9A5E}" type="pres">
      <dgm:prSet presAssocID="{E14A4A1F-9215-47F4-A8DD-9751C6F8C349}" presName="sibTrans" presStyleCnt="0"/>
      <dgm:spPr/>
    </dgm:pt>
    <dgm:pt modelId="{22880276-1C77-4F85-85A3-BDA062B19FA4}" type="pres">
      <dgm:prSet presAssocID="{46D05CAA-A954-4EA4-9655-DB7320EB6289}" presName="node" presStyleLbl="node1" presStyleIdx="4" presStyleCnt="7">
        <dgm:presLayoutVars>
          <dgm:bulletEnabled val="1"/>
        </dgm:presLayoutVars>
      </dgm:prSet>
      <dgm:spPr/>
    </dgm:pt>
    <dgm:pt modelId="{203932CE-EB02-48E9-95FA-96A33B409C51}" type="pres">
      <dgm:prSet presAssocID="{1958EB14-402D-4CA4-9987-7DD64742E246}" presName="sibTrans" presStyleCnt="0"/>
      <dgm:spPr/>
    </dgm:pt>
    <dgm:pt modelId="{CE1B2142-E102-40A6-9823-1A833E49D44B}" type="pres">
      <dgm:prSet presAssocID="{67F972E4-A678-4D05-8AD7-05B31C6ED4B9}" presName="node" presStyleLbl="node1" presStyleIdx="5" presStyleCnt="7">
        <dgm:presLayoutVars>
          <dgm:bulletEnabled val="1"/>
        </dgm:presLayoutVars>
      </dgm:prSet>
      <dgm:spPr/>
    </dgm:pt>
    <dgm:pt modelId="{F5191E2D-CE2C-4229-87A4-FA0E3BE92B1A}" type="pres">
      <dgm:prSet presAssocID="{CE43ACF4-9350-44C9-82BB-B1BD284BDDE3}" presName="sibTrans" presStyleCnt="0"/>
      <dgm:spPr/>
    </dgm:pt>
    <dgm:pt modelId="{36F6319C-6485-47FA-978D-A97D933B5F46}" type="pres">
      <dgm:prSet presAssocID="{34F6E7BF-EDE0-42B8-86DD-EC6656E306CB}" presName="node" presStyleLbl="node1" presStyleIdx="6" presStyleCnt="7">
        <dgm:presLayoutVars>
          <dgm:bulletEnabled val="1"/>
        </dgm:presLayoutVars>
      </dgm:prSet>
      <dgm:spPr/>
    </dgm:pt>
  </dgm:ptLst>
  <dgm:cxnLst>
    <dgm:cxn modelId="{82D06B07-A12F-4503-A347-F38000C4F894}" srcId="{D785DA08-2724-4E7A-A09C-A3373DEC536F}" destId="{31224E15-7CFE-4B0C-8F5B-0243F6159B15}" srcOrd="2" destOrd="0" parTransId="{5F003D6A-EB87-49FA-BE13-235D3AF559F4}" sibTransId="{665C5233-1429-4960-A5AA-C257C4F24825}"/>
    <dgm:cxn modelId="{CC20A20B-AFB4-4699-B4CF-23C0C0085C5B}" type="presOf" srcId="{46D05CAA-A954-4EA4-9655-DB7320EB6289}" destId="{22880276-1C77-4F85-85A3-BDA062B19FA4}" srcOrd="0" destOrd="0" presId="urn:microsoft.com/office/officeart/2005/8/layout/default"/>
    <dgm:cxn modelId="{C2D00A13-8C1D-4006-9ACD-5A29B4B86188}" type="presOf" srcId="{67F972E4-A678-4D05-8AD7-05B31C6ED4B9}" destId="{CE1B2142-E102-40A6-9823-1A833E49D44B}" srcOrd="0" destOrd="0" presId="urn:microsoft.com/office/officeart/2005/8/layout/default"/>
    <dgm:cxn modelId="{2F7F122A-3706-4DC6-AD0D-6B600541DD52}" type="presOf" srcId="{0936497E-8984-470D-9D8E-129F74FDDF17}" destId="{0F0105C2-60C8-428C-B135-CB213C10FA6F}" srcOrd="0" destOrd="0" presId="urn:microsoft.com/office/officeart/2005/8/layout/default"/>
    <dgm:cxn modelId="{E3E4D040-15D1-4005-A441-44C98DF1AD1B}" type="presOf" srcId="{34F6E7BF-EDE0-42B8-86DD-EC6656E306CB}" destId="{36F6319C-6485-47FA-978D-A97D933B5F46}" srcOrd="0" destOrd="0" presId="urn:microsoft.com/office/officeart/2005/8/layout/default"/>
    <dgm:cxn modelId="{C01E0A6D-3BCE-449E-A229-C2118F2898F3}" srcId="{D785DA08-2724-4E7A-A09C-A3373DEC536F}" destId="{46D05CAA-A954-4EA4-9655-DB7320EB6289}" srcOrd="4" destOrd="0" parTransId="{F0F1B050-2D78-4CD7-AF8A-B0C22A07155B}" sibTransId="{1958EB14-402D-4CA4-9987-7DD64742E246}"/>
    <dgm:cxn modelId="{A374D174-37A6-4C5C-8BF3-CD908325F65E}" type="presOf" srcId="{A01D8CFA-C32A-4E1B-BE73-10429B18C075}" destId="{E036B7DA-5EC9-4B47-994B-3C09921392BB}" srcOrd="0" destOrd="0" presId="urn:microsoft.com/office/officeart/2005/8/layout/default"/>
    <dgm:cxn modelId="{D9EE1779-7CB8-4E0A-9F4E-2C3E1CC8DC07}" srcId="{D785DA08-2724-4E7A-A09C-A3373DEC536F}" destId="{0936497E-8984-470D-9D8E-129F74FDDF17}" srcOrd="0" destOrd="0" parTransId="{36CE5936-1329-4B8F-8A09-A8C8BA0019CF}" sibTransId="{73647AB4-1A5D-42B4-8913-B7D5AAFC8089}"/>
    <dgm:cxn modelId="{A2A3877F-3EF7-4670-815C-5ACFA4404DA3}" srcId="{D785DA08-2724-4E7A-A09C-A3373DEC536F}" destId="{A01D8CFA-C32A-4E1B-BE73-10429B18C075}" srcOrd="3" destOrd="0" parTransId="{9D87C90A-AC92-4933-A1EC-255D416F3A00}" sibTransId="{E14A4A1F-9215-47F4-A8DD-9751C6F8C349}"/>
    <dgm:cxn modelId="{83C6D982-E119-4A2C-80A2-7614F9B1C228}" srcId="{D785DA08-2724-4E7A-A09C-A3373DEC536F}" destId="{34F6E7BF-EDE0-42B8-86DD-EC6656E306CB}" srcOrd="6" destOrd="0" parTransId="{900D2786-DB9D-434D-8C19-CDA1151D54A6}" sibTransId="{246830AF-8B6D-4D4E-A4BD-91C66763552B}"/>
    <dgm:cxn modelId="{58C71888-6F7B-4669-BBAD-EFC1BB144D4D}" srcId="{D785DA08-2724-4E7A-A09C-A3373DEC536F}" destId="{EA2DA427-1A99-45EB-8DB9-F73D9634427B}" srcOrd="1" destOrd="0" parTransId="{F797DD48-6073-4877-8790-09E8601A3A5F}" sibTransId="{ED7A7DF1-C91E-46DC-925A-552BBF8EDF0F}"/>
    <dgm:cxn modelId="{34FC7E96-A7A4-46CE-8961-560E6F49C810}" type="presOf" srcId="{D785DA08-2724-4E7A-A09C-A3373DEC536F}" destId="{FEC7B12F-C5CB-429E-9645-AE61549C3939}" srcOrd="0" destOrd="0" presId="urn:microsoft.com/office/officeart/2005/8/layout/default"/>
    <dgm:cxn modelId="{4229C4C2-4881-48A5-BC37-BA7BE55128A3}" srcId="{D785DA08-2724-4E7A-A09C-A3373DEC536F}" destId="{67F972E4-A678-4D05-8AD7-05B31C6ED4B9}" srcOrd="5" destOrd="0" parTransId="{C1321EFD-E4E6-4DED-B9CE-1A358C790079}" sibTransId="{CE43ACF4-9350-44C9-82BB-B1BD284BDDE3}"/>
    <dgm:cxn modelId="{179175CE-0FF8-47B5-8D0C-3E9306AC9B7D}" type="presOf" srcId="{EA2DA427-1A99-45EB-8DB9-F73D9634427B}" destId="{0A77E5AE-2E16-430A-B981-BD46F24BAB5E}" srcOrd="0" destOrd="0" presId="urn:microsoft.com/office/officeart/2005/8/layout/default"/>
    <dgm:cxn modelId="{30AF69D4-2087-4D15-A763-AE3E9D6F2F2E}" type="presOf" srcId="{31224E15-7CFE-4B0C-8F5B-0243F6159B15}" destId="{A259D5A9-CCD4-4DE8-A327-76874A29DA6F}" srcOrd="0" destOrd="0" presId="urn:microsoft.com/office/officeart/2005/8/layout/default"/>
    <dgm:cxn modelId="{71FF90C2-512D-4126-8863-2C19DD10B9AA}" type="presParOf" srcId="{FEC7B12F-C5CB-429E-9645-AE61549C3939}" destId="{0F0105C2-60C8-428C-B135-CB213C10FA6F}" srcOrd="0" destOrd="0" presId="urn:microsoft.com/office/officeart/2005/8/layout/default"/>
    <dgm:cxn modelId="{83059FA3-AC17-4171-9EF4-55C6EF02D92E}" type="presParOf" srcId="{FEC7B12F-C5CB-429E-9645-AE61549C3939}" destId="{8689439D-55E4-4013-9A9D-CF6B2B1E553E}" srcOrd="1" destOrd="0" presId="urn:microsoft.com/office/officeart/2005/8/layout/default"/>
    <dgm:cxn modelId="{BFF19B86-9347-4163-97DA-FA4BEE039558}" type="presParOf" srcId="{FEC7B12F-C5CB-429E-9645-AE61549C3939}" destId="{0A77E5AE-2E16-430A-B981-BD46F24BAB5E}" srcOrd="2" destOrd="0" presId="urn:microsoft.com/office/officeart/2005/8/layout/default"/>
    <dgm:cxn modelId="{E69C3388-CB06-42EE-95A3-61970F26EFDB}" type="presParOf" srcId="{FEC7B12F-C5CB-429E-9645-AE61549C3939}" destId="{995DAD9F-8ED2-491A-891F-ACE5136CA489}" srcOrd="3" destOrd="0" presId="urn:microsoft.com/office/officeart/2005/8/layout/default"/>
    <dgm:cxn modelId="{3EF41BC3-22D6-4170-82B7-39210AE5CF96}" type="presParOf" srcId="{FEC7B12F-C5CB-429E-9645-AE61549C3939}" destId="{A259D5A9-CCD4-4DE8-A327-76874A29DA6F}" srcOrd="4" destOrd="0" presId="urn:microsoft.com/office/officeart/2005/8/layout/default"/>
    <dgm:cxn modelId="{40F9A196-4AA7-4964-9DA2-EE180FAD5E33}" type="presParOf" srcId="{FEC7B12F-C5CB-429E-9645-AE61549C3939}" destId="{31AC4626-58C2-4D4A-9243-F29D92DF094E}" srcOrd="5" destOrd="0" presId="urn:microsoft.com/office/officeart/2005/8/layout/default"/>
    <dgm:cxn modelId="{3FF3B53D-FC36-4170-8A81-B32F2704EDFC}" type="presParOf" srcId="{FEC7B12F-C5CB-429E-9645-AE61549C3939}" destId="{E036B7DA-5EC9-4B47-994B-3C09921392BB}" srcOrd="6" destOrd="0" presId="urn:microsoft.com/office/officeart/2005/8/layout/default"/>
    <dgm:cxn modelId="{6D1D1E9A-DF06-4500-83C3-84DEFE0CD642}" type="presParOf" srcId="{FEC7B12F-C5CB-429E-9645-AE61549C3939}" destId="{3D89ADD6-804E-4CA5-8AC6-A62F4ECF9A5E}" srcOrd="7" destOrd="0" presId="urn:microsoft.com/office/officeart/2005/8/layout/default"/>
    <dgm:cxn modelId="{44FAF621-67CA-40B3-B836-34610004CEEF}" type="presParOf" srcId="{FEC7B12F-C5CB-429E-9645-AE61549C3939}" destId="{22880276-1C77-4F85-85A3-BDA062B19FA4}" srcOrd="8" destOrd="0" presId="urn:microsoft.com/office/officeart/2005/8/layout/default"/>
    <dgm:cxn modelId="{E5C1240C-D2A8-43C7-9DF2-17ED655B6842}" type="presParOf" srcId="{FEC7B12F-C5CB-429E-9645-AE61549C3939}" destId="{203932CE-EB02-48E9-95FA-96A33B409C51}" srcOrd="9" destOrd="0" presId="urn:microsoft.com/office/officeart/2005/8/layout/default"/>
    <dgm:cxn modelId="{233001F4-9A2A-488E-B587-C6A513FDA6DC}" type="presParOf" srcId="{FEC7B12F-C5CB-429E-9645-AE61549C3939}" destId="{CE1B2142-E102-40A6-9823-1A833E49D44B}" srcOrd="10" destOrd="0" presId="urn:microsoft.com/office/officeart/2005/8/layout/default"/>
    <dgm:cxn modelId="{848D3EFE-8F75-4482-B1E0-A2C6A23899B0}" type="presParOf" srcId="{FEC7B12F-C5CB-429E-9645-AE61549C3939}" destId="{F5191E2D-CE2C-4229-87A4-FA0E3BE92B1A}" srcOrd="11" destOrd="0" presId="urn:microsoft.com/office/officeart/2005/8/layout/default"/>
    <dgm:cxn modelId="{675E7C0E-0ED8-454D-83A5-3DB504B2FBD9}" type="presParOf" srcId="{FEC7B12F-C5CB-429E-9645-AE61549C3939}" destId="{36F6319C-6485-47FA-978D-A97D933B5F46}"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C563E5-F8F6-4FB3-898A-F6BB56DEECCB}" type="doc">
      <dgm:prSet loTypeId="urn:microsoft.com/office/officeart/2005/8/layout/default" loCatId="list" qsTypeId="urn:microsoft.com/office/officeart/2005/8/quickstyle/3d2" qsCatId="3D" csTypeId="urn:microsoft.com/office/officeart/2005/8/colors/accent2_2" csCatId="accent2"/>
      <dgm:spPr/>
      <dgm:t>
        <a:bodyPr/>
        <a:lstStyle/>
        <a:p>
          <a:endParaRPr lang="en-ZA"/>
        </a:p>
      </dgm:t>
    </dgm:pt>
    <dgm:pt modelId="{71ADDF62-4BA0-4AC0-B590-ACCC2EB321E8}">
      <dgm:prSet/>
      <dgm:spPr/>
      <dgm:t>
        <a:bodyPr/>
        <a:lstStyle/>
        <a:p>
          <a:r>
            <a:rPr lang="en-US"/>
            <a:t>Slower travel speeds than other processes. </a:t>
          </a:r>
          <a:endParaRPr lang="en-ZA"/>
        </a:p>
      </dgm:t>
    </dgm:pt>
    <dgm:pt modelId="{A56F0D32-BCB9-44FA-A683-CADFF900952F}" type="parTrans" cxnId="{DE9D2B45-B7A6-4BEB-B55A-287770292950}">
      <dgm:prSet/>
      <dgm:spPr/>
      <dgm:t>
        <a:bodyPr/>
        <a:lstStyle/>
        <a:p>
          <a:endParaRPr lang="en-ZA"/>
        </a:p>
      </dgm:t>
    </dgm:pt>
    <dgm:pt modelId="{EE4CD624-17CF-4A44-9BD1-A7FE99EFCE5D}" type="sibTrans" cxnId="{DE9D2B45-B7A6-4BEB-B55A-287770292950}">
      <dgm:prSet/>
      <dgm:spPr/>
      <dgm:t>
        <a:bodyPr/>
        <a:lstStyle/>
        <a:p>
          <a:endParaRPr lang="en-ZA"/>
        </a:p>
      </dgm:t>
    </dgm:pt>
    <dgm:pt modelId="{9A8D5BDC-D8D1-446C-86CF-66F4FF71D9D2}">
      <dgm:prSet/>
      <dgm:spPr/>
      <dgm:t>
        <a:bodyPr/>
        <a:lstStyle/>
        <a:p>
          <a:r>
            <a:rPr lang="en-US"/>
            <a:t>Lower filler metal deposition rates. </a:t>
          </a:r>
          <a:endParaRPr lang="en-ZA"/>
        </a:p>
      </dgm:t>
    </dgm:pt>
    <dgm:pt modelId="{F3064004-EBE1-4E09-8802-141088D5F3AF}" type="parTrans" cxnId="{3B37FC7B-667A-4740-8E08-5D240779591C}">
      <dgm:prSet/>
      <dgm:spPr/>
      <dgm:t>
        <a:bodyPr/>
        <a:lstStyle/>
        <a:p>
          <a:endParaRPr lang="en-ZA"/>
        </a:p>
      </dgm:t>
    </dgm:pt>
    <dgm:pt modelId="{FADFEF00-EB89-4C86-8545-E3111A9DEC5E}" type="sibTrans" cxnId="{3B37FC7B-667A-4740-8E08-5D240779591C}">
      <dgm:prSet/>
      <dgm:spPr/>
      <dgm:t>
        <a:bodyPr/>
        <a:lstStyle/>
        <a:p>
          <a:endParaRPr lang="en-ZA"/>
        </a:p>
      </dgm:t>
    </dgm:pt>
    <dgm:pt modelId="{1B0FC31D-20AB-4246-94AA-904B6ADC2ED4}">
      <dgm:prSet/>
      <dgm:spPr/>
      <dgm:t>
        <a:bodyPr/>
        <a:lstStyle/>
        <a:p>
          <a:r>
            <a:rPr lang="en-US"/>
            <a:t>Hand-eye coordination is a required skill. </a:t>
          </a:r>
          <a:endParaRPr lang="en-ZA"/>
        </a:p>
      </dgm:t>
    </dgm:pt>
    <dgm:pt modelId="{0BD28228-9E50-4497-88D1-454C778640D5}" type="parTrans" cxnId="{5D7E3EA3-72D1-4150-A831-CEAFB5C3C24A}">
      <dgm:prSet/>
      <dgm:spPr/>
      <dgm:t>
        <a:bodyPr/>
        <a:lstStyle/>
        <a:p>
          <a:endParaRPr lang="en-ZA"/>
        </a:p>
      </dgm:t>
    </dgm:pt>
    <dgm:pt modelId="{6010E226-2893-4491-83BA-20B4D8B82E1F}" type="sibTrans" cxnId="{5D7E3EA3-72D1-4150-A831-CEAFB5C3C24A}">
      <dgm:prSet/>
      <dgm:spPr/>
      <dgm:t>
        <a:bodyPr/>
        <a:lstStyle/>
        <a:p>
          <a:endParaRPr lang="en-ZA"/>
        </a:p>
      </dgm:t>
    </dgm:pt>
    <dgm:pt modelId="{62175C6E-261F-41AA-9799-4BC33DB7F300}">
      <dgm:prSet/>
      <dgm:spPr/>
      <dgm:t>
        <a:bodyPr/>
        <a:lstStyle/>
        <a:p>
          <a:r>
            <a:rPr lang="en-US"/>
            <a:t>Brighter UV rays than other processes. </a:t>
          </a:r>
          <a:endParaRPr lang="en-ZA"/>
        </a:p>
      </dgm:t>
    </dgm:pt>
    <dgm:pt modelId="{F07EE9EE-6A8A-43D9-8A0E-4A7F4FF7BED3}" type="parTrans" cxnId="{7740D9DC-9350-4CCA-AB8D-89F368FD4B6C}">
      <dgm:prSet/>
      <dgm:spPr/>
      <dgm:t>
        <a:bodyPr/>
        <a:lstStyle/>
        <a:p>
          <a:endParaRPr lang="en-ZA"/>
        </a:p>
      </dgm:t>
    </dgm:pt>
    <dgm:pt modelId="{BBEC7CC2-DE92-4ECA-9775-3D775AD46121}" type="sibTrans" cxnId="{7740D9DC-9350-4CCA-AB8D-89F368FD4B6C}">
      <dgm:prSet/>
      <dgm:spPr/>
      <dgm:t>
        <a:bodyPr/>
        <a:lstStyle/>
        <a:p>
          <a:endParaRPr lang="en-ZA"/>
        </a:p>
      </dgm:t>
    </dgm:pt>
    <dgm:pt modelId="{30A1B7B6-1EB5-46F9-994F-02D3702E9453}">
      <dgm:prSet/>
      <dgm:spPr/>
      <dgm:t>
        <a:bodyPr/>
        <a:lstStyle/>
        <a:p>
          <a:r>
            <a:rPr lang="en-US"/>
            <a:t>Equipment costs can be higher than with other processes. </a:t>
          </a:r>
          <a:endParaRPr lang="en-ZA"/>
        </a:p>
      </dgm:t>
    </dgm:pt>
    <dgm:pt modelId="{2523D76E-8B1F-4D1D-AC81-1F68ECCE38FA}" type="parTrans" cxnId="{83B302C0-68FF-455A-8C68-DB8E70EA4951}">
      <dgm:prSet/>
      <dgm:spPr/>
      <dgm:t>
        <a:bodyPr/>
        <a:lstStyle/>
        <a:p>
          <a:endParaRPr lang="en-ZA"/>
        </a:p>
      </dgm:t>
    </dgm:pt>
    <dgm:pt modelId="{C8DEA998-CFD7-4242-ADC6-A9242D9B3653}" type="sibTrans" cxnId="{83B302C0-68FF-455A-8C68-DB8E70EA4951}">
      <dgm:prSet/>
      <dgm:spPr/>
      <dgm:t>
        <a:bodyPr/>
        <a:lstStyle/>
        <a:p>
          <a:endParaRPr lang="en-ZA"/>
        </a:p>
      </dgm:t>
    </dgm:pt>
    <dgm:pt modelId="{B7161414-5017-4530-AAF0-8A958A87F468}">
      <dgm:prSet/>
      <dgm:spPr/>
      <dgm:t>
        <a:bodyPr/>
        <a:lstStyle/>
        <a:p>
          <a:r>
            <a:rPr lang="en-US"/>
            <a:t>Concentrations of shielding gas may build up and displace oxygen when welding in confined areas − ventilate the area and/or use local forced ventilation at the arc to remove welding fumes and gases. </a:t>
          </a:r>
          <a:endParaRPr lang="en-ZA"/>
        </a:p>
      </dgm:t>
    </dgm:pt>
    <dgm:pt modelId="{22B1D78C-DEE6-402D-BB46-4B1043F1A870}" type="parTrans" cxnId="{B5E39205-36A1-44F3-A58D-921844E5FDF8}">
      <dgm:prSet/>
      <dgm:spPr/>
      <dgm:t>
        <a:bodyPr/>
        <a:lstStyle/>
        <a:p>
          <a:endParaRPr lang="en-ZA"/>
        </a:p>
      </dgm:t>
    </dgm:pt>
    <dgm:pt modelId="{FB11B519-85BB-4706-BCEF-54A96D9AE9F5}" type="sibTrans" cxnId="{B5E39205-36A1-44F3-A58D-921844E5FDF8}">
      <dgm:prSet/>
      <dgm:spPr/>
      <dgm:t>
        <a:bodyPr/>
        <a:lstStyle/>
        <a:p>
          <a:endParaRPr lang="en-ZA"/>
        </a:p>
      </dgm:t>
    </dgm:pt>
    <dgm:pt modelId="{97189395-8B13-43EA-AB8A-86AEA941CB82}">
      <dgm:prSet/>
      <dgm:spPr/>
      <dgm:t>
        <a:bodyPr/>
        <a:lstStyle/>
        <a:p>
          <a:r>
            <a:rPr lang="en-US"/>
            <a:t>If ventilation is poor, wear an approved air-supplied respirator.</a:t>
          </a:r>
          <a:endParaRPr lang="en-ZA"/>
        </a:p>
      </dgm:t>
    </dgm:pt>
    <dgm:pt modelId="{03D9170F-D3F1-40E6-8C0D-E70A95B90ED4}" type="parTrans" cxnId="{2F71626A-C225-4CF7-B454-F78D7444A151}">
      <dgm:prSet/>
      <dgm:spPr/>
      <dgm:t>
        <a:bodyPr/>
        <a:lstStyle/>
        <a:p>
          <a:endParaRPr lang="en-ZA"/>
        </a:p>
      </dgm:t>
    </dgm:pt>
    <dgm:pt modelId="{9D94CE3E-C58F-42FF-97BC-24A5E657CE59}" type="sibTrans" cxnId="{2F71626A-C225-4CF7-B454-F78D7444A151}">
      <dgm:prSet/>
      <dgm:spPr/>
      <dgm:t>
        <a:bodyPr/>
        <a:lstStyle/>
        <a:p>
          <a:endParaRPr lang="en-ZA"/>
        </a:p>
      </dgm:t>
    </dgm:pt>
    <dgm:pt modelId="{E25147EA-54CD-4DB5-95B7-B424AD6B4A65}" type="pres">
      <dgm:prSet presAssocID="{B6C563E5-F8F6-4FB3-898A-F6BB56DEECCB}" presName="diagram" presStyleCnt="0">
        <dgm:presLayoutVars>
          <dgm:dir/>
          <dgm:resizeHandles val="exact"/>
        </dgm:presLayoutVars>
      </dgm:prSet>
      <dgm:spPr/>
    </dgm:pt>
    <dgm:pt modelId="{44B70771-6D1E-422D-A671-1B16A1A9EB31}" type="pres">
      <dgm:prSet presAssocID="{71ADDF62-4BA0-4AC0-B590-ACCC2EB321E8}" presName="node" presStyleLbl="node1" presStyleIdx="0" presStyleCnt="7">
        <dgm:presLayoutVars>
          <dgm:bulletEnabled val="1"/>
        </dgm:presLayoutVars>
      </dgm:prSet>
      <dgm:spPr/>
    </dgm:pt>
    <dgm:pt modelId="{1671DCB5-98AC-4C02-8884-BD84FCD3E2CF}" type="pres">
      <dgm:prSet presAssocID="{EE4CD624-17CF-4A44-9BD1-A7FE99EFCE5D}" presName="sibTrans" presStyleCnt="0"/>
      <dgm:spPr/>
    </dgm:pt>
    <dgm:pt modelId="{B957C0ED-9CA1-43CC-BDA5-AC90D85283C4}" type="pres">
      <dgm:prSet presAssocID="{9A8D5BDC-D8D1-446C-86CF-66F4FF71D9D2}" presName="node" presStyleLbl="node1" presStyleIdx="1" presStyleCnt="7">
        <dgm:presLayoutVars>
          <dgm:bulletEnabled val="1"/>
        </dgm:presLayoutVars>
      </dgm:prSet>
      <dgm:spPr/>
    </dgm:pt>
    <dgm:pt modelId="{013CDBF4-1C1F-4830-B699-D87BEDCF0138}" type="pres">
      <dgm:prSet presAssocID="{FADFEF00-EB89-4C86-8545-E3111A9DEC5E}" presName="sibTrans" presStyleCnt="0"/>
      <dgm:spPr/>
    </dgm:pt>
    <dgm:pt modelId="{4C81BA84-4F79-4F05-9F22-F6A8A3CBF4F1}" type="pres">
      <dgm:prSet presAssocID="{1B0FC31D-20AB-4246-94AA-904B6ADC2ED4}" presName="node" presStyleLbl="node1" presStyleIdx="2" presStyleCnt="7">
        <dgm:presLayoutVars>
          <dgm:bulletEnabled val="1"/>
        </dgm:presLayoutVars>
      </dgm:prSet>
      <dgm:spPr/>
    </dgm:pt>
    <dgm:pt modelId="{F44BB1A1-963E-4385-BFA1-80937636A5BB}" type="pres">
      <dgm:prSet presAssocID="{6010E226-2893-4491-83BA-20B4D8B82E1F}" presName="sibTrans" presStyleCnt="0"/>
      <dgm:spPr/>
    </dgm:pt>
    <dgm:pt modelId="{92A897F6-DD9A-4188-ABBA-591EBF4AAE99}" type="pres">
      <dgm:prSet presAssocID="{62175C6E-261F-41AA-9799-4BC33DB7F300}" presName="node" presStyleLbl="node1" presStyleIdx="3" presStyleCnt="7">
        <dgm:presLayoutVars>
          <dgm:bulletEnabled val="1"/>
        </dgm:presLayoutVars>
      </dgm:prSet>
      <dgm:spPr/>
    </dgm:pt>
    <dgm:pt modelId="{C3205379-E64B-466B-B2AC-2E8F2F34AB68}" type="pres">
      <dgm:prSet presAssocID="{BBEC7CC2-DE92-4ECA-9775-3D775AD46121}" presName="sibTrans" presStyleCnt="0"/>
      <dgm:spPr/>
    </dgm:pt>
    <dgm:pt modelId="{A2B1A745-3B3D-4857-88B0-2832F12A9342}" type="pres">
      <dgm:prSet presAssocID="{30A1B7B6-1EB5-46F9-994F-02D3702E9453}" presName="node" presStyleLbl="node1" presStyleIdx="4" presStyleCnt="7">
        <dgm:presLayoutVars>
          <dgm:bulletEnabled val="1"/>
        </dgm:presLayoutVars>
      </dgm:prSet>
      <dgm:spPr/>
    </dgm:pt>
    <dgm:pt modelId="{A4E22BC2-D40C-489A-886A-01286CA9C1E0}" type="pres">
      <dgm:prSet presAssocID="{C8DEA998-CFD7-4242-ADC6-A9242D9B3653}" presName="sibTrans" presStyleCnt="0"/>
      <dgm:spPr/>
    </dgm:pt>
    <dgm:pt modelId="{65160668-FF40-43E2-87C4-7AA3685691A2}" type="pres">
      <dgm:prSet presAssocID="{B7161414-5017-4530-AAF0-8A958A87F468}" presName="node" presStyleLbl="node1" presStyleIdx="5" presStyleCnt="7">
        <dgm:presLayoutVars>
          <dgm:bulletEnabled val="1"/>
        </dgm:presLayoutVars>
      </dgm:prSet>
      <dgm:spPr/>
    </dgm:pt>
    <dgm:pt modelId="{A01ADCBF-4E3D-4BCA-B16E-03D6A5C6105B}" type="pres">
      <dgm:prSet presAssocID="{FB11B519-85BB-4706-BCEF-54A96D9AE9F5}" presName="sibTrans" presStyleCnt="0"/>
      <dgm:spPr/>
    </dgm:pt>
    <dgm:pt modelId="{94843CA8-49D0-4F7D-AB54-E512920E35AE}" type="pres">
      <dgm:prSet presAssocID="{97189395-8B13-43EA-AB8A-86AEA941CB82}" presName="node" presStyleLbl="node1" presStyleIdx="6" presStyleCnt="7">
        <dgm:presLayoutVars>
          <dgm:bulletEnabled val="1"/>
        </dgm:presLayoutVars>
      </dgm:prSet>
      <dgm:spPr/>
    </dgm:pt>
  </dgm:ptLst>
  <dgm:cxnLst>
    <dgm:cxn modelId="{B5E39205-36A1-44F3-A58D-921844E5FDF8}" srcId="{B6C563E5-F8F6-4FB3-898A-F6BB56DEECCB}" destId="{B7161414-5017-4530-AAF0-8A958A87F468}" srcOrd="5" destOrd="0" parTransId="{22B1D78C-DEE6-402D-BB46-4B1043F1A870}" sibTransId="{FB11B519-85BB-4706-BCEF-54A96D9AE9F5}"/>
    <dgm:cxn modelId="{38B9CD3C-6F51-4D0E-BBB7-CDF79A4C066F}" type="presOf" srcId="{97189395-8B13-43EA-AB8A-86AEA941CB82}" destId="{94843CA8-49D0-4F7D-AB54-E512920E35AE}" srcOrd="0" destOrd="0" presId="urn:microsoft.com/office/officeart/2005/8/layout/default"/>
    <dgm:cxn modelId="{50A89262-DCDF-4A1C-B787-AAAB09BA220D}" type="presOf" srcId="{71ADDF62-4BA0-4AC0-B590-ACCC2EB321E8}" destId="{44B70771-6D1E-422D-A671-1B16A1A9EB31}" srcOrd="0" destOrd="0" presId="urn:microsoft.com/office/officeart/2005/8/layout/default"/>
    <dgm:cxn modelId="{DE9D2B45-B7A6-4BEB-B55A-287770292950}" srcId="{B6C563E5-F8F6-4FB3-898A-F6BB56DEECCB}" destId="{71ADDF62-4BA0-4AC0-B590-ACCC2EB321E8}" srcOrd="0" destOrd="0" parTransId="{A56F0D32-BCB9-44FA-A683-CADFF900952F}" sibTransId="{EE4CD624-17CF-4A44-9BD1-A7FE99EFCE5D}"/>
    <dgm:cxn modelId="{2F71626A-C225-4CF7-B454-F78D7444A151}" srcId="{B6C563E5-F8F6-4FB3-898A-F6BB56DEECCB}" destId="{97189395-8B13-43EA-AB8A-86AEA941CB82}" srcOrd="6" destOrd="0" parTransId="{03D9170F-D3F1-40E6-8C0D-E70A95B90ED4}" sibTransId="{9D94CE3E-C58F-42FF-97BC-24A5E657CE59}"/>
    <dgm:cxn modelId="{9BC9A77A-13FD-4625-8BF5-34F22D3688BC}" type="presOf" srcId="{9A8D5BDC-D8D1-446C-86CF-66F4FF71D9D2}" destId="{B957C0ED-9CA1-43CC-BDA5-AC90D85283C4}" srcOrd="0" destOrd="0" presId="urn:microsoft.com/office/officeart/2005/8/layout/default"/>
    <dgm:cxn modelId="{3B37FC7B-667A-4740-8E08-5D240779591C}" srcId="{B6C563E5-F8F6-4FB3-898A-F6BB56DEECCB}" destId="{9A8D5BDC-D8D1-446C-86CF-66F4FF71D9D2}" srcOrd="1" destOrd="0" parTransId="{F3064004-EBE1-4E09-8802-141088D5F3AF}" sibTransId="{FADFEF00-EB89-4C86-8545-E3111A9DEC5E}"/>
    <dgm:cxn modelId="{5D7E3EA3-72D1-4150-A831-CEAFB5C3C24A}" srcId="{B6C563E5-F8F6-4FB3-898A-F6BB56DEECCB}" destId="{1B0FC31D-20AB-4246-94AA-904B6ADC2ED4}" srcOrd="2" destOrd="0" parTransId="{0BD28228-9E50-4497-88D1-454C778640D5}" sibTransId="{6010E226-2893-4491-83BA-20B4D8B82E1F}"/>
    <dgm:cxn modelId="{688E0FB6-39A0-4365-9A25-CA378C718BB3}" type="presOf" srcId="{B7161414-5017-4530-AAF0-8A958A87F468}" destId="{65160668-FF40-43E2-87C4-7AA3685691A2}" srcOrd="0" destOrd="0" presId="urn:microsoft.com/office/officeart/2005/8/layout/default"/>
    <dgm:cxn modelId="{83B302C0-68FF-455A-8C68-DB8E70EA4951}" srcId="{B6C563E5-F8F6-4FB3-898A-F6BB56DEECCB}" destId="{30A1B7B6-1EB5-46F9-994F-02D3702E9453}" srcOrd="4" destOrd="0" parTransId="{2523D76E-8B1F-4D1D-AC81-1F68ECCE38FA}" sibTransId="{C8DEA998-CFD7-4242-ADC6-A9242D9B3653}"/>
    <dgm:cxn modelId="{7740D9DC-9350-4CCA-AB8D-89F368FD4B6C}" srcId="{B6C563E5-F8F6-4FB3-898A-F6BB56DEECCB}" destId="{62175C6E-261F-41AA-9799-4BC33DB7F300}" srcOrd="3" destOrd="0" parTransId="{F07EE9EE-6A8A-43D9-8A0E-4A7F4FF7BED3}" sibTransId="{BBEC7CC2-DE92-4ECA-9775-3D775AD46121}"/>
    <dgm:cxn modelId="{C2CC67E9-FE57-4D5C-89B1-DC334240C419}" type="presOf" srcId="{62175C6E-261F-41AA-9799-4BC33DB7F300}" destId="{92A897F6-DD9A-4188-ABBA-591EBF4AAE99}" srcOrd="0" destOrd="0" presId="urn:microsoft.com/office/officeart/2005/8/layout/default"/>
    <dgm:cxn modelId="{661D63EF-A581-43AC-B98E-BD25415B2E62}" type="presOf" srcId="{30A1B7B6-1EB5-46F9-994F-02D3702E9453}" destId="{A2B1A745-3B3D-4857-88B0-2832F12A9342}" srcOrd="0" destOrd="0" presId="urn:microsoft.com/office/officeart/2005/8/layout/default"/>
    <dgm:cxn modelId="{3AA0E6F5-06CE-4A7C-A55A-6FAE48C1068D}" type="presOf" srcId="{B6C563E5-F8F6-4FB3-898A-F6BB56DEECCB}" destId="{E25147EA-54CD-4DB5-95B7-B424AD6B4A65}" srcOrd="0" destOrd="0" presId="urn:microsoft.com/office/officeart/2005/8/layout/default"/>
    <dgm:cxn modelId="{43E9D8FC-944A-4DAF-A80E-0395AE5A3CEF}" type="presOf" srcId="{1B0FC31D-20AB-4246-94AA-904B6ADC2ED4}" destId="{4C81BA84-4F79-4F05-9F22-F6A8A3CBF4F1}" srcOrd="0" destOrd="0" presId="urn:microsoft.com/office/officeart/2005/8/layout/default"/>
    <dgm:cxn modelId="{11B7DF1D-F0D7-4D98-97FF-73F920A765E4}" type="presParOf" srcId="{E25147EA-54CD-4DB5-95B7-B424AD6B4A65}" destId="{44B70771-6D1E-422D-A671-1B16A1A9EB31}" srcOrd="0" destOrd="0" presId="urn:microsoft.com/office/officeart/2005/8/layout/default"/>
    <dgm:cxn modelId="{C265B9BD-3030-4840-A967-1A6740838979}" type="presParOf" srcId="{E25147EA-54CD-4DB5-95B7-B424AD6B4A65}" destId="{1671DCB5-98AC-4C02-8884-BD84FCD3E2CF}" srcOrd="1" destOrd="0" presId="urn:microsoft.com/office/officeart/2005/8/layout/default"/>
    <dgm:cxn modelId="{A6E04F16-BBB7-4AFD-949C-7051EB7551BD}" type="presParOf" srcId="{E25147EA-54CD-4DB5-95B7-B424AD6B4A65}" destId="{B957C0ED-9CA1-43CC-BDA5-AC90D85283C4}" srcOrd="2" destOrd="0" presId="urn:microsoft.com/office/officeart/2005/8/layout/default"/>
    <dgm:cxn modelId="{D5819224-26ED-4A5A-8ECA-0DA71E60060E}" type="presParOf" srcId="{E25147EA-54CD-4DB5-95B7-B424AD6B4A65}" destId="{013CDBF4-1C1F-4830-B699-D87BEDCF0138}" srcOrd="3" destOrd="0" presId="urn:microsoft.com/office/officeart/2005/8/layout/default"/>
    <dgm:cxn modelId="{A6C68E7A-A989-4B6E-AC18-A10455B453BB}" type="presParOf" srcId="{E25147EA-54CD-4DB5-95B7-B424AD6B4A65}" destId="{4C81BA84-4F79-4F05-9F22-F6A8A3CBF4F1}" srcOrd="4" destOrd="0" presId="urn:microsoft.com/office/officeart/2005/8/layout/default"/>
    <dgm:cxn modelId="{DC853B2D-FB7B-459F-8317-0DA1EBAEC73F}" type="presParOf" srcId="{E25147EA-54CD-4DB5-95B7-B424AD6B4A65}" destId="{F44BB1A1-963E-4385-BFA1-80937636A5BB}" srcOrd="5" destOrd="0" presId="urn:microsoft.com/office/officeart/2005/8/layout/default"/>
    <dgm:cxn modelId="{A8CBD08F-9E61-4989-8DAF-C3C9C5D927C6}" type="presParOf" srcId="{E25147EA-54CD-4DB5-95B7-B424AD6B4A65}" destId="{92A897F6-DD9A-4188-ABBA-591EBF4AAE99}" srcOrd="6" destOrd="0" presId="urn:microsoft.com/office/officeart/2005/8/layout/default"/>
    <dgm:cxn modelId="{FC9BDD0E-6E4C-49DF-BCAE-DC1B2B8C32C0}" type="presParOf" srcId="{E25147EA-54CD-4DB5-95B7-B424AD6B4A65}" destId="{C3205379-E64B-466B-B2AC-2E8F2F34AB68}" srcOrd="7" destOrd="0" presId="urn:microsoft.com/office/officeart/2005/8/layout/default"/>
    <dgm:cxn modelId="{75EEF14B-0BD6-41BB-B812-A720A94D6913}" type="presParOf" srcId="{E25147EA-54CD-4DB5-95B7-B424AD6B4A65}" destId="{A2B1A745-3B3D-4857-88B0-2832F12A9342}" srcOrd="8" destOrd="0" presId="urn:microsoft.com/office/officeart/2005/8/layout/default"/>
    <dgm:cxn modelId="{79634506-F06B-41B4-9C96-5E393F6E4EB8}" type="presParOf" srcId="{E25147EA-54CD-4DB5-95B7-B424AD6B4A65}" destId="{A4E22BC2-D40C-489A-886A-01286CA9C1E0}" srcOrd="9" destOrd="0" presId="urn:microsoft.com/office/officeart/2005/8/layout/default"/>
    <dgm:cxn modelId="{6334A8B3-57E2-4516-B181-C6B2527C8935}" type="presParOf" srcId="{E25147EA-54CD-4DB5-95B7-B424AD6B4A65}" destId="{65160668-FF40-43E2-87C4-7AA3685691A2}" srcOrd="10" destOrd="0" presId="urn:microsoft.com/office/officeart/2005/8/layout/default"/>
    <dgm:cxn modelId="{EFECCC68-33B0-4517-9052-088EF722DB0A}" type="presParOf" srcId="{E25147EA-54CD-4DB5-95B7-B424AD6B4A65}" destId="{A01ADCBF-4E3D-4BCA-B16E-03D6A5C6105B}" srcOrd="11" destOrd="0" presId="urn:microsoft.com/office/officeart/2005/8/layout/default"/>
    <dgm:cxn modelId="{4AF07228-3519-4E3D-85EB-7F7036FFF0B8}" type="presParOf" srcId="{E25147EA-54CD-4DB5-95B7-B424AD6B4A65}" destId="{94843CA8-49D0-4F7D-AB54-E512920E35A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F5C6D0-6065-443B-8F42-B6669C7D6AED}" type="doc">
      <dgm:prSet loTypeId="urn:microsoft.com/office/officeart/2005/8/layout/hList9" loCatId="list" qsTypeId="urn:microsoft.com/office/officeart/2005/8/quickstyle/simple1" qsCatId="simple" csTypeId="urn:microsoft.com/office/officeart/2005/8/colors/accent2_1" csCatId="accent2" phldr="1"/>
      <dgm:spPr/>
      <dgm:t>
        <a:bodyPr/>
        <a:lstStyle/>
        <a:p>
          <a:endParaRPr lang="en-ZA"/>
        </a:p>
      </dgm:t>
    </dgm:pt>
    <dgm:pt modelId="{D7692486-9321-4D8E-99D5-426F6CE751F4}">
      <dgm:prSet phldrT="[Text]" custT="1"/>
      <dgm:spPr/>
      <dgm:t>
        <a:bodyPr/>
        <a:lstStyle/>
        <a:p>
          <a:r>
            <a:rPr lang="en-US" sz="1100" dirty="0"/>
            <a:t>The welding machine/power source</a:t>
          </a:r>
          <a:endParaRPr lang="en-ZA" sz="1100" dirty="0"/>
        </a:p>
      </dgm:t>
    </dgm:pt>
    <dgm:pt modelId="{C747BD48-03D4-4FE7-8626-1D16736ECCB7}" type="parTrans" cxnId="{04380C45-D593-46DF-935A-51B0A4FB3E03}">
      <dgm:prSet/>
      <dgm:spPr/>
      <dgm:t>
        <a:bodyPr/>
        <a:lstStyle/>
        <a:p>
          <a:endParaRPr lang="en-ZA"/>
        </a:p>
      </dgm:t>
    </dgm:pt>
    <dgm:pt modelId="{AB8A959D-82D0-4961-B5B2-274C047D8BF2}" type="sibTrans" cxnId="{04380C45-D593-46DF-935A-51B0A4FB3E03}">
      <dgm:prSet/>
      <dgm:spPr/>
      <dgm:t>
        <a:bodyPr/>
        <a:lstStyle/>
        <a:p>
          <a:endParaRPr lang="en-ZA"/>
        </a:p>
      </dgm:t>
    </dgm:pt>
    <dgm:pt modelId="{169E8FC9-156D-40D2-B94E-65E551AB16BC}">
      <dgm:prSet phldrT="[Text]" custT="1"/>
      <dgm:spPr/>
      <dgm:t>
        <a:bodyPr/>
        <a:lstStyle/>
        <a:p>
          <a:r>
            <a:rPr lang="en-US" sz="1100" dirty="0"/>
            <a:t>The torch</a:t>
          </a:r>
          <a:endParaRPr lang="en-ZA" sz="1100" dirty="0"/>
        </a:p>
      </dgm:t>
    </dgm:pt>
    <dgm:pt modelId="{0E1A1688-A4B2-4C07-9CF2-64501E11AD0F}" type="sibTrans" cxnId="{8B2C2F20-E36A-4C34-9214-8AB922474A9A}">
      <dgm:prSet/>
      <dgm:spPr/>
      <dgm:t>
        <a:bodyPr/>
        <a:lstStyle/>
        <a:p>
          <a:endParaRPr lang="en-ZA"/>
        </a:p>
      </dgm:t>
    </dgm:pt>
    <dgm:pt modelId="{86B59D3B-76F2-4DA8-8D51-F256FD9B7931}" type="parTrans" cxnId="{8B2C2F20-E36A-4C34-9214-8AB922474A9A}">
      <dgm:prSet/>
      <dgm:spPr/>
      <dgm:t>
        <a:bodyPr/>
        <a:lstStyle/>
        <a:p>
          <a:endParaRPr lang="en-ZA"/>
        </a:p>
      </dgm:t>
    </dgm:pt>
    <dgm:pt modelId="{A020A642-E3B9-453B-A82C-076A5B915C7A}">
      <dgm:prSet phldrT="[Text]" custT="1"/>
      <dgm:spPr/>
      <dgm:t>
        <a:bodyPr/>
        <a:lstStyle/>
        <a:p>
          <a:r>
            <a:rPr lang="en-US" sz="1100" dirty="0"/>
            <a:t>Filler metal</a:t>
          </a:r>
          <a:endParaRPr lang="en-ZA" sz="1100" dirty="0"/>
        </a:p>
      </dgm:t>
    </dgm:pt>
    <dgm:pt modelId="{0C68576A-084A-4CA2-B2C4-696F91ABFA4B}" type="parTrans" cxnId="{DE75D724-C540-4374-9D38-986FCD577ED2}">
      <dgm:prSet/>
      <dgm:spPr/>
      <dgm:t>
        <a:bodyPr/>
        <a:lstStyle/>
        <a:p>
          <a:endParaRPr lang="en-ZA"/>
        </a:p>
      </dgm:t>
    </dgm:pt>
    <dgm:pt modelId="{8CB2760C-C87E-4805-B8CC-A826C461AA27}" type="sibTrans" cxnId="{DE75D724-C540-4374-9D38-986FCD577ED2}">
      <dgm:prSet/>
      <dgm:spPr/>
      <dgm:t>
        <a:bodyPr/>
        <a:lstStyle/>
        <a:p>
          <a:endParaRPr lang="en-ZA"/>
        </a:p>
      </dgm:t>
    </dgm:pt>
    <dgm:pt modelId="{A062F475-E907-42D4-A5F8-CEEB5259C7D0}">
      <dgm:prSet phldrT="[Text]" custT="1"/>
      <dgm:spPr/>
      <dgm:t>
        <a:bodyPr/>
        <a:lstStyle/>
        <a:p>
          <a:r>
            <a:rPr lang="en-US" sz="1100" dirty="0"/>
            <a:t>Electrode</a:t>
          </a:r>
          <a:endParaRPr lang="en-ZA" sz="1100" dirty="0"/>
        </a:p>
      </dgm:t>
    </dgm:pt>
    <dgm:pt modelId="{516E6910-C8D1-4B87-B46D-2C7AF2DE4F14}" type="parTrans" cxnId="{2291620A-8431-4EB7-AAE4-56D796FF3C27}">
      <dgm:prSet/>
      <dgm:spPr/>
      <dgm:t>
        <a:bodyPr/>
        <a:lstStyle/>
        <a:p>
          <a:endParaRPr lang="en-ZA"/>
        </a:p>
      </dgm:t>
    </dgm:pt>
    <dgm:pt modelId="{9DD0F769-D979-4435-9A17-99C1999DCD7F}" type="sibTrans" cxnId="{2291620A-8431-4EB7-AAE4-56D796FF3C27}">
      <dgm:prSet/>
      <dgm:spPr/>
      <dgm:t>
        <a:bodyPr/>
        <a:lstStyle/>
        <a:p>
          <a:endParaRPr lang="en-ZA"/>
        </a:p>
      </dgm:t>
    </dgm:pt>
    <dgm:pt modelId="{624DEABC-F2E7-45B8-88AD-6FE6124869B5}">
      <dgm:prSet phldrT="[Text]" custT="1"/>
      <dgm:spPr/>
      <dgm:t>
        <a:bodyPr/>
        <a:lstStyle/>
        <a:p>
          <a:r>
            <a:rPr lang="en-US" sz="1100" dirty="0"/>
            <a:t>Shielding gas</a:t>
          </a:r>
          <a:endParaRPr lang="en-ZA" sz="1100" dirty="0"/>
        </a:p>
      </dgm:t>
    </dgm:pt>
    <dgm:pt modelId="{D47302AC-4A69-47D9-AB25-56AC761EB6A8}" type="parTrans" cxnId="{D56AA31D-8847-4C4F-8C64-037781362821}">
      <dgm:prSet/>
      <dgm:spPr/>
      <dgm:t>
        <a:bodyPr/>
        <a:lstStyle/>
        <a:p>
          <a:endParaRPr lang="en-ZA"/>
        </a:p>
      </dgm:t>
    </dgm:pt>
    <dgm:pt modelId="{CC1C6963-4D25-4F1D-8E46-D8A3F09737F9}" type="sibTrans" cxnId="{D56AA31D-8847-4C4F-8C64-037781362821}">
      <dgm:prSet/>
      <dgm:spPr/>
      <dgm:t>
        <a:bodyPr/>
        <a:lstStyle/>
        <a:p>
          <a:endParaRPr lang="en-ZA"/>
        </a:p>
      </dgm:t>
    </dgm:pt>
    <dgm:pt modelId="{2A3AEB5D-07E2-4651-B07A-01C4FC0AED61}" type="pres">
      <dgm:prSet presAssocID="{1FF5C6D0-6065-443B-8F42-B6669C7D6AED}" presName="list" presStyleCnt="0">
        <dgm:presLayoutVars>
          <dgm:dir/>
          <dgm:animLvl val="lvl"/>
        </dgm:presLayoutVars>
      </dgm:prSet>
      <dgm:spPr/>
    </dgm:pt>
    <dgm:pt modelId="{25FADB11-6477-42B2-8AB8-0F6DC1138C24}" type="pres">
      <dgm:prSet presAssocID="{D7692486-9321-4D8E-99D5-426F6CE751F4}" presName="posSpace" presStyleCnt="0"/>
      <dgm:spPr/>
    </dgm:pt>
    <dgm:pt modelId="{824FAEA3-C3BB-4617-9D94-A8FE696CC454}" type="pres">
      <dgm:prSet presAssocID="{D7692486-9321-4D8E-99D5-426F6CE751F4}" presName="vertFlow" presStyleCnt="0"/>
      <dgm:spPr/>
    </dgm:pt>
    <dgm:pt modelId="{F0484F63-DF33-45D5-AD89-B48C84A924BF}" type="pres">
      <dgm:prSet presAssocID="{D7692486-9321-4D8E-99D5-426F6CE751F4}" presName="topSpace" presStyleCnt="0"/>
      <dgm:spPr/>
    </dgm:pt>
    <dgm:pt modelId="{2697B599-D207-43A0-929F-ED624310714A}" type="pres">
      <dgm:prSet presAssocID="{D7692486-9321-4D8E-99D5-426F6CE751F4}" presName="firstComp" presStyleCnt="0"/>
      <dgm:spPr/>
    </dgm:pt>
    <dgm:pt modelId="{D4456ECB-9713-4D13-9E06-31939CFD1294}" type="pres">
      <dgm:prSet presAssocID="{D7692486-9321-4D8E-99D5-426F6CE751F4}" presName="firstChild" presStyleLbl="bgAccFollowNode1" presStyleIdx="0" presStyleCnt="5" custFlipHor="0" custScaleX="19563" custLinFactX="-73784" custLinFactY="335223" custLinFactNeighborX="-100000" custLinFactNeighborY="400000"/>
      <dgm:spPr/>
    </dgm:pt>
    <dgm:pt modelId="{321B9154-485B-4490-A1FE-601AAC0E61F2}" type="pres">
      <dgm:prSet presAssocID="{D7692486-9321-4D8E-99D5-426F6CE751F4}" presName="firstChildTx" presStyleLbl="bgAccFollowNode1" presStyleIdx="0" presStyleCnt="5">
        <dgm:presLayoutVars>
          <dgm:bulletEnabled val="1"/>
        </dgm:presLayoutVars>
      </dgm:prSet>
      <dgm:spPr/>
    </dgm:pt>
    <dgm:pt modelId="{38B524A9-C950-40EF-8EA0-CCA77131302B}" type="pres">
      <dgm:prSet presAssocID="{D7692486-9321-4D8E-99D5-426F6CE751F4}" presName="negSpace" presStyleCnt="0"/>
      <dgm:spPr/>
    </dgm:pt>
    <dgm:pt modelId="{EB93AF23-E17E-415C-822B-39FFF7DABF34}" type="pres">
      <dgm:prSet presAssocID="{D7692486-9321-4D8E-99D5-426F6CE751F4}" presName="circle" presStyleLbl="node1" presStyleIdx="0" presStyleCnt="5" custLinFactNeighborX="32928" custLinFactNeighborY="-17873"/>
      <dgm:spPr/>
    </dgm:pt>
    <dgm:pt modelId="{DB150051-C85B-47A1-91CF-0F165E3AA767}" type="pres">
      <dgm:prSet presAssocID="{AB8A959D-82D0-4961-B5B2-274C047D8BF2}" presName="transSpace" presStyleCnt="0"/>
      <dgm:spPr/>
    </dgm:pt>
    <dgm:pt modelId="{849707C6-2906-44DC-B6C5-DD4BBA321F9F}" type="pres">
      <dgm:prSet presAssocID="{169E8FC9-156D-40D2-B94E-65E551AB16BC}" presName="posSpace" presStyleCnt="0"/>
      <dgm:spPr/>
    </dgm:pt>
    <dgm:pt modelId="{7A720F4C-2563-438C-9836-05B17AF8699A}" type="pres">
      <dgm:prSet presAssocID="{169E8FC9-156D-40D2-B94E-65E551AB16BC}" presName="vertFlow" presStyleCnt="0"/>
      <dgm:spPr/>
    </dgm:pt>
    <dgm:pt modelId="{F367C17B-4ED9-4E39-91AB-98B97BA7D032}" type="pres">
      <dgm:prSet presAssocID="{169E8FC9-156D-40D2-B94E-65E551AB16BC}" presName="topSpace" presStyleCnt="0"/>
      <dgm:spPr/>
    </dgm:pt>
    <dgm:pt modelId="{03BFE6D5-B680-4840-9677-D80C003EA596}" type="pres">
      <dgm:prSet presAssocID="{169E8FC9-156D-40D2-B94E-65E551AB16BC}" presName="firstComp" presStyleCnt="0"/>
      <dgm:spPr/>
    </dgm:pt>
    <dgm:pt modelId="{00382EE4-504A-4118-9F8E-2F3A294CEC43}" type="pres">
      <dgm:prSet presAssocID="{169E8FC9-156D-40D2-B94E-65E551AB16BC}" presName="firstChild" presStyleLbl="bgAccFollowNode1" presStyleIdx="1" presStyleCnt="5" custFlipVert="1" custScaleX="5236" custScaleY="8568" custLinFactX="-259021" custLinFactY="200000" custLinFactNeighborX="-300000" custLinFactNeighborY="248670"/>
      <dgm:spPr/>
    </dgm:pt>
    <dgm:pt modelId="{139D89B4-E7CC-4CEB-88C6-994719C25716}" type="pres">
      <dgm:prSet presAssocID="{169E8FC9-156D-40D2-B94E-65E551AB16BC}" presName="firstChildTx" presStyleLbl="bgAccFollowNode1" presStyleIdx="1" presStyleCnt="5">
        <dgm:presLayoutVars>
          <dgm:bulletEnabled val="1"/>
        </dgm:presLayoutVars>
      </dgm:prSet>
      <dgm:spPr/>
    </dgm:pt>
    <dgm:pt modelId="{2FF7044A-8FE5-409C-9B75-461D729EC835}" type="pres">
      <dgm:prSet presAssocID="{169E8FC9-156D-40D2-B94E-65E551AB16BC}" presName="negSpace" presStyleCnt="0"/>
      <dgm:spPr/>
    </dgm:pt>
    <dgm:pt modelId="{F8A8174F-120A-4E30-99DB-0EDCD6C400C6}" type="pres">
      <dgm:prSet presAssocID="{169E8FC9-156D-40D2-B94E-65E551AB16BC}" presName="circle" presStyleLbl="node1" presStyleIdx="1" presStyleCnt="5" custLinFactNeighborX="-33007" custLinFactNeighborY="-20543"/>
      <dgm:spPr/>
    </dgm:pt>
    <dgm:pt modelId="{3B605B58-8873-4D32-A526-F3A06D2DDF5D}" type="pres">
      <dgm:prSet presAssocID="{0E1A1688-A4B2-4C07-9CF2-64501E11AD0F}" presName="transSpace" presStyleCnt="0"/>
      <dgm:spPr/>
    </dgm:pt>
    <dgm:pt modelId="{47C08694-26D5-468D-9EF4-7DC82011428D}" type="pres">
      <dgm:prSet presAssocID="{A020A642-E3B9-453B-A82C-076A5B915C7A}" presName="posSpace" presStyleCnt="0"/>
      <dgm:spPr/>
    </dgm:pt>
    <dgm:pt modelId="{41DA37A7-C4B2-44EF-A55D-13E223746C1D}" type="pres">
      <dgm:prSet presAssocID="{A020A642-E3B9-453B-A82C-076A5B915C7A}" presName="vertFlow" presStyleCnt="0"/>
      <dgm:spPr/>
    </dgm:pt>
    <dgm:pt modelId="{6C35FEE8-6C77-4353-86DF-E170031E2880}" type="pres">
      <dgm:prSet presAssocID="{A020A642-E3B9-453B-A82C-076A5B915C7A}" presName="topSpace" presStyleCnt="0"/>
      <dgm:spPr/>
    </dgm:pt>
    <dgm:pt modelId="{F6DF03A0-B5B5-41CB-9224-5B172CBD59CD}" type="pres">
      <dgm:prSet presAssocID="{A020A642-E3B9-453B-A82C-076A5B915C7A}" presName="firstComp" presStyleCnt="0"/>
      <dgm:spPr/>
    </dgm:pt>
    <dgm:pt modelId="{D3EFB7BF-C3F3-42BF-9589-7D22490F96B7}" type="pres">
      <dgm:prSet presAssocID="{A020A642-E3B9-453B-A82C-076A5B915C7A}" presName="firstChild" presStyleLbl="bgAccFollowNode1" presStyleIdx="2" presStyleCnt="5" custScaleX="20471" custScaleY="17845" custLinFactX="-317365" custLinFactY="200000" custLinFactNeighborX="-400000" custLinFactNeighborY="278921"/>
      <dgm:spPr/>
    </dgm:pt>
    <dgm:pt modelId="{19C89133-B367-4A5A-87E2-DB8DF1B82A66}" type="pres">
      <dgm:prSet presAssocID="{A020A642-E3B9-453B-A82C-076A5B915C7A}" presName="firstChildTx" presStyleLbl="bgAccFollowNode1" presStyleIdx="2" presStyleCnt="5">
        <dgm:presLayoutVars>
          <dgm:bulletEnabled val="1"/>
        </dgm:presLayoutVars>
      </dgm:prSet>
      <dgm:spPr/>
    </dgm:pt>
    <dgm:pt modelId="{4E746CD6-4CD0-4B30-94AD-AC70BF1DE8F4}" type="pres">
      <dgm:prSet presAssocID="{A020A642-E3B9-453B-A82C-076A5B915C7A}" presName="negSpace" presStyleCnt="0"/>
      <dgm:spPr/>
    </dgm:pt>
    <dgm:pt modelId="{EB109533-F695-4083-BE64-FD9DE1CA89ED}" type="pres">
      <dgm:prSet presAssocID="{A020A642-E3B9-453B-A82C-076A5B915C7A}" presName="circle" presStyleLbl="node1" presStyleIdx="2" presStyleCnt="5" custLinFactNeighborX="-99132" custLinFactNeighborY="-21046"/>
      <dgm:spPr/>
    </dgm:pt>
    <dgm:pt modelId="{8CC6E855-2791-4E1F-AAAD-6A2BE1767748}" type="pres">
      <dgm:prSet presAssocID="{8CB2760C-C87E-4805-B8CC-A826C461AA27}" presName="transSpace" presStyleCnt="0"/>
      <dgm:spPr/>
    </dgm:pt>
    <dgm:pt modelId="{C3283285-AD49-49E8-A8CA-67AF472E5F01}" type="pres">
      <dgm:prSet presAssocID="{A062F475-E907-42D4-A5F8-CEEB5259C7D0}" presName="posSpace" presStyleCnt="0"/>
      <dgm:spPr/>
    </dgm:pt>
    <dgm:pt modelId="{C9D98127-7322-4565-B795-6AEB861CBB82}" type="pres">
      <dgm:prSet presAssocID="{A062F475-E907-42D4-A5F8-CEEB5259C7D0}" presName="vertFlow" presStyleCnt="0"/>
      <dgm:spPr/>
    </dgm:pt>
    <dgm:pt modelId="{3D01FA7F-4692-4C24-A83D-CBD0D590C274}" type="pres">
      <dgm:prSet presAssocID="{A062F475-E907-42D4-A5F8-CEEB5259C7D0}" presName="topSpace" presStyleCnt="0"/>
      <dgm:spPr/>
    </dgm:pt>
    <dgm:pt modelId="{95A21D94-77D9-4AA7-8D52-39EDC66DA36C}" type="pres">
      <dgm:prSet presAssocID="{A062F475-E907-42D4-A5F8-CEEB5259C7D0}" presName="firstComp" presStyleCnt="0"/>
      <dgm:spPr/>
    </dgm:pt>
    <dgm:pt modelId="{DDCA4C5D-DA00-4432-986F-14596C4EDB96}" type="pres">
      <dgm:prSet presAssocID="{A062F475-E907-42D4-A5F8-CEEB5259C7D0}" presName="firstChild" presStyleLbl="bgAccFollowNode1" presStyleIdx="3" presStyleCnt="5" custFlipHor="1" custScaleX="6292" custScaleY="16827" custLinFactY="83495" custLinFactNeighborX="29800" custLinFactNeighborY="100000"/>
      <dgm:spPr/>
    </dgm:pt>
    <dgm:pt modelId="{D967C4AE-7E14-4BD0-AE56-1DC0CA6C07D9}" type="pres">
      <dgm:prSet presAssocID="{A062F475-E907-42D4-A5F8-CEEB5259C7D0}" presName="firstChildTx" presStyleLbl="bgAccFollowNode1" presStyleIdx="3" presStyleCnt="5">
        <dgm:presLayoutVars>
          <dgm:bulletEnabled val="1"/>
        </dgm:presLayoutVars>
      </dgm:prSet>
      <dgm:spPr/>
    </dgm:pt>
    <dgm:pt modelId="{D1B27FAB-C06C-4E30-AC1D-3AE5A46FA41F}" type="pres">
      <dgm:prSet presAssocID="{A062F475-E907-42D4-A5F8-CEEB5259C7D0}" presName="negSpace" presStyleCnt="0"/>
      <dgm:spPr/>
    </dgm:pt>
    <dgm:pt modelId="{DA7FA52C-7E33-4770-9EFB-B903FD56625D}" type="pres">
      <dgm:prSet presAssocID="{A062F475-E907-42D4-A5F8-CEEB5259C7D0}" presName="circle" presStyleLbl="node1" presStyleIdx="3" presStyleCnt="5" custLinFactX="-98052" custLinFactNeighborX="-100000" custLinFactNeighborY="-20374"/>
      <dgm:spPr/>
    </dgm:pt>
    <dgm:pt modelId="{F6394E8D-9B45-4C5C-970C-B43F3D265E05}" type="pres">
      <dgm:prSet presAssocID="{9DD0F769-D979-4435-9A17-99C1999DCD7F}" presName="transSpace" presStyleCnt="0"/>
      <dgm:spPr/>
    </dgm:pt>
    <dgm:pt modelId="{D5CD2322-BB45-45B1-AD0C-A5DDC6458D62}" type="pres">
      <dgm:prSet presAssocID="{624DEABC-F2E7-45B8-88AD-6FE6124869B5}" presName="posSpace" presStyleCnt="0"/>
      <dgm:spPr/>
    </dgm:pt>
    <dgm:pt modelId="{F7A5B2BC-2080-4FF4-AB76-34D55ADD451E}" type="pres">
      <dgm:prSet presAssocID="{624DEABC-F2E7-45B8-88AD-6FE6124869B5}" presName="vertFlow" presStyleCnt="0"/>
      <dgm:spPr/>
    </dgm:pt>
    <dgm:pt modelId="{735B4BA8-80C9-4C6D-AE36-A1A5C568F8F1}" type="pres">
      <dgm:prSet presAssocID="{624DEABC-F2E7-45B8-88AD-6FE6124869B5}" presName="topSpace" presStyleCnt="0"/>
      <dgm:spPr/>
    </dgm:pt>
    <dgm:pt modelId="{EF5A7D17-E0B0-4B29-8E82-8E9BD8251FDD}" type="pres">
      <dgm:prSet presAssocID="{624DEABC-F2E7-45B8-88AD-6FE6124869B5}" presName="firstComp" presStyleCnt="0"/>
      <dgm:spPr/>
    </dgm:pt>
    <dgm:pt modelId="{8CE2E5D7-C620-46DF-9F85-0447B45AB2F6}" type="pres">
      <dgm:prSet presAssocID="{624DEABC-F2E7-45B8-88AD-6FE6124869B5}" presName="firstChild" presStyleLbl="bgAccFollowNode1" presStyleIdx="4" presStyleCnt="5" custFlipHor="1" custScaleX="10842" custScaleY="22560" custLinFactY="75517" custLinFactNeighborX="37249" custLinFactNeighborY="100000"/>
      <dgm:spPr/>
    </dgm:pt>
    <dgm:pt modelId="{41F9BAEA-7E72-41A4-AF18-8B3C172B029F}" type="pres">
      <dgm:prSet presAssocID="{624DEABC-F2E7-45B8-88AD-6FE6124869B5}" presName="firstChildTx" presStyleLbl="bgAccFollowNode1" presStyleIdx="4" presStyleCnt="5">
        <dgm:presLayoutVars>
          <dgm:bulletEnabled val="1"/>
        </dgm:presLayoutVars>
      </dgm:prSet>
      <dgm:spPr/>
    </dgm:pt>
    <dgm:pt modelId="{258BC1B8-A977-48EE-994D-63EC1E03E8DF}" type="pres">
      <dgm:prSet presAssocID="{624DEABC-F2E7-45B8-88AD-6FE6124869B5}" presName="negSpace" presStyleCnt="0"/>
      <dgm:spPr/>
    </dgm:pt>
    <dgm:pt modelId="{0671B530-FAA9-49E4-BB64-3190DB8A74B9}" type="pres">
      <dgm:prSet presAssocID="{624DEABC-F2E7-45B8-88AD-6FE6124869B5}" presName="circle" presStyleLbl="node1" presStyleIdx="4" presStyleCnt="5" custLinFactX="-100000" custLinFactNeighborX="-105539" custLinFactNeighborY="-18893"/>
      <dgm:spPr/>
    </dgm:pt>
  </dgm:ptLst>
  <dgm:cxnLst>
    <dgm:cxn modelId="{2291620A-8431-4EB7-AAE4-56D796FF3C27}" srcId="{1FF5C6D0-6065-443B-8F42-B6669C7D6AED}" destId="{A062F475-E907-42D4-A5F8-CEEB5259C7D0}" srcOrd="3" destOrd="0" parTransId="{516E6910-C8D1-4B87-B46D-2C7AF2DE4F14}" sibTransId="{9DD0F769-D979-4435-9A17-99C1999DCD7F}"/>
    <dgm:cxn modelId="{D56AA31D-8847-4C4F-8C64-037781362821}" srcId="{1FF5C6D0-6065-443B-8F42-B6669C7D6AED}" destId="{624DEABC-F2E7-45B8-88AD-6FE6124869B5}" srcOrd="4" destOrd="0" parTransId="{D47302AC-4A69-47D9-AB25-56AC761EB6A8}" sibTransId="{CC1C6963-4D25-4F1D-8E46-D8A3F09737F9}"/>
    <dgm:cxn modelId="{8B2C2F20-E36A-4C34-9214-8AB922474A9A}" srcId="{1FF5C6D0-6065-443B-8F42-B6669C7D6AED}" destId="{169E8FC9-156D-40D2-B94E-65E551AB16BC}" srcOrd="1" destOrd="0" parTransId="{86B59D3B-76F2-4DA8-8D51-F256FD9B7931}" sibTransId="{0E1A1688-A4B2-4C07-9CF2-64501E11AD0F}"/>
    <dgm:cxn modelId="{469C7B21-E72C-4582-A4E7-AAD5DA4A2B2D}" type="presOf" srcId="{A062F475-E907-42D4-A5F8-CEEB5259C7D0}" destId="{DA7FA52C-7E33-4770-9EFB-B903FD56625D}" srcOrd="0" destOrd="0" presId="urn:microsoft.com/office/officeart/2005/8/layout/hList9"/>
    <dgm:cxn modelId="{DE75D724-C540-4374-9D38-986FCD577ED2}" srcId="{1FF5C6D0-6065-443B-8F42-B6669C7D6AED}" destId="{A020A642-E3B9-453B-A82C-076A5B915C7A}" srcOrd="2" destOrd="0" parTransId="{0C68576A-084A-4CA2-B2C4-696F91ABFA4B}" sibTransId="{8CB2760C-C87E-4805-B8CC-A826C461AA27}"/>
    <dgm:cxn modelId="{D5EB5427-15F7-4980-8CD6-902829F06FA3}" type="presOf" srcId="{1FF5C6D0-6065-443B-8F42-B6669C7D6AED}" destId="{2A3AEB5D-07E2-4651-B07A-01C4FC0AED61}" srcOrd="0" destOrd="0" presId="urn:microsoft.com/office/officeart/2005/8/layout/hList9"/>
    <dgm:cxn modelId="{04380C45-D593-46DF-935A-51B0A4FB3E03}" srcId="{1FF5C6D0-6065-443B-8F42-B6669C7D6AED}" destId="{D7692486-9321-4D8E-99D5-426F6CE751F4}" srcOrd="0" destOrd="0" parTransId="{C747BD48-03D4-4FE7-8626-1D16736ECCB7}" sibTransId="{AB8A959D-82D0-4961-B5B2-274C047D8BF2}"/>
    <dgm:cxn modelId="{A7936DAE-C26D-4A10-86D4-27CBD62657AE}" type="presOf" srcId="{169E8FC9-156D-40D2-B94E-65E551AB16BC}" destId="{F8A8174F-120A-4E30-99DB-0EDCD6C400C6}" srcOrd="0" destOrd="0" presId="urn:microsoft.com/office/officeart/2005/8/layout/hList9"/>
    <dgm:cxn modelId="{83B078B8-9D19-4D4B-B5C8-A8FC09994304}" type="presOf" srcId="{624DEABC-F2E7-45B8-88AD-6FE6124869B5}" destId="{0671B530-FAA9-49E4-BB64-3190DB8A74B9}" srcOrd="0" destOrd="0" presId="urn:microsoft.com/office/officeart/2005/8/layout/hList9"/>
    <dgm:cxn modelId="{58676CD7-3E68-4316-A8E2-D9ECFDA12E40}" type="presOf" srcId="{D7692486-9321-4D8E-99D5-426F6CE751F4}" destId="{EB93AF23-E17E-415C-822B-39FFF7DABF34}" srcOrd="0" destOrd="0" presId="urn:microsoft.com/office/officeart/2005/8/layout/hList9"/>
    <dgm:cxn modelId="{D1968CD8-9D21-4A9F-AE8B-895B859905B0}" type="presOf" srcId="{A020A642-E3B9-453B-A82C-076A5B915C7A}" destId="{EB109533-F695-4083-BE64-FD9DE1CA89ED}" srcOrd="0" destOrd="0" presId="urn:microsoft.com/office/officeart/2005/8/layout/hList9"/>
    <dgm:cxn modelId="{7AC5653E-4FA4-46A0-A01B-8CF21000FC5E}" type="presParOf" srcId="{2A3AEB5D-07E2-4651-B07A-01C4FC0AED61}" destId="{25FADB11-6477-42B2-8AB8-0F6DC1138C24}" srcOrd="0" destOrd="0" presId="urn:microsoft.com/office/officeart/2005/8/layout/hList9"/>
    <dgm:cxn modelId="{35CD9253-3E81-42CE-96C4-FA82BAAE57B3}" type="presParOf" srcId="{2A3AEB5D-07E2-4651-B07A-01C4FC0AED61}" destId="{824FAEA3-C3BB-4617-9D94-A8FE696CC454}" srcOrd="1" destOrd="0" presId="urn:microsoft.com/office/officeart/2005/8/layout/hList9"/>
    <dgm:cxn modelId="{14B7D7DB-B4BE-446D-97FF-E395B35460E5}" type="presParOf" srcId="{824FAEA3-C3BB-4617-9D94-A8FE696CC454}" destId="{F0484F63-DF33-45D5-AD89-B48C84A924BF}" srcOrd="0" destOrd="0" presId="urn:microsoft.com/office/officeart/2005/8/layout/hList9"/>
    <dgm:cxn modelId="{7765DD66-C648-4949-A5D6-BB101A09B689}" type="presParOf" srcId="{824FAEA3-C3BB-4617-9D94-A8FE696CC454}" destId="{2697B599-D207-43A0-929F-ED624310714A}" srcOrd="1" destOrd="0" presId="urn:microsoft.com/office/officeart/2005/8/layout/hList9"/>
    <dgm:cxn modelId="{54C894F2-4E3C-46B7-9DF4-057BCEC3A055}" type="presParOf" srcId="{2697B599-D207-43A0-929F-ED624310714A}" destId="{D4456ECB-9713-4D13-9E06-31939CFD1294}" srcOrd="0" destOrd="0" presId="urn:microsoft.com/office/officeart/2005/8/layout/hList9"/>
    <dgm:cxn modelId="{2E82423A-C07B-4627-B438-78EC3DFA1F0D}" type="presParOf" srcId="{2697B599-D207-43A0-929F-ED624310714A}" destId="{321B9154-485B-4490-A1FE-601AAC0E61F2}" srcOrd="1" destOrd="0" presId="urn:microsoft.com/office/officeart/2005/8/layout/hList9"/>
    <dgm:cxn modelId="{8D89B02F-67E7-4608-A0F6-0502D4B1ABBB}" type="presParOf" srcId="{2A3AEB5D-07E2-4651-B07A-01C4FC0AED61}" destId="{38B524A9-C950-40EF-8EA0-CCA77131302B}" srcOrd="2" destOrd="0" presId="urn:microsoft.com/office/officeart/2005/8/layout/hList9"/>
    <dgm:cxn modelId="{6F5FE0FA-A555-418A-8A0A-6F40F8D5794F}" type="presParOf" srcId="{2A3AEB5D-07E2-4651-B07A-01C4FC0AED61}" destId="{EB93AF23-E17E-415C-822B-39FFF7DABF34}" srcOrd="3" destOrd="0" presId="urn:microsoft.com/office/officeart/2005/8/layout/hList9"/>
    <dgm:cxn modelId="{5EF89966-6174-4764-8DC7-CD1851DBC3C7}" type="presParOf" srcId="{2A3AEB5D-07E2-4651-B07A-01C4FC0AED61}" destId="{DB150051-C85B-47A1-91CF-0F165E3AA767}" srcOrd="4" destOrd="0" presId="urn:microsoft.com/office/officeart/2005/8/layout/hList9"/>
    <dgm:cxn modelId="{63548855-3B0E-40F9-AC99-BAB54AF86978}" type="presParOf" srcId="{2A3AEB5D-07E2-4651-B07A-01C4FC0AED61}" destId="{849707C6-2906-44DC-B6C5-DD4BBA321F9F}" srcOrd="5" destOrd="0" presId="urn:microsoft.com/office/officeart/2005/8/layout/hList9"/>
    <dgm:cxn modelId="{648BE458-DC7F-4818-9578-E35030D2EBBB}" type="presParOf" srcId="{2A3AEB5D-07E2-4651-B07A-01C4FC0AED61}" destId="{7A720F4C-2563-438C-9836-05B17AF8699A}" srcOrd="6" destOrd="0" presId="urn:microsoft.com/office/officeart/2005/8/layout/hList9"/>
    <dgm:cxn modelId="{8A3A91C3-7D23-4194-B840-762BE515C8A0}" type="presParOf" srcId="{7A720F4C-2563-438C-9836-05B17AF8699A}" destId="{F367C17B-4ED9-4E39-91AB-98B97BA7D032}" srcOrd="0" destOrd="0" presId="urn:microsoft.com/office/officeart/2005/8/layout/hList9"/>
    <dgm:cxn modelId="{0CDFBC89-E88F-4556-B421-B9D9DC76CFE4}" type="presParOf" srcId="{7A720F4C-2563-438C-9836-05B17AF8699A}" destId="{03BFE6D5-B680-4840-9677-D80C003EA596}" srcOrd="1" destOrd="0" presId="urn:microsoft.com/office/officeart/2005/8/layout/hList9"/>
    <dgm:cxn modelId="{E5FBDC3B-7EDC-42B9-BFBD-AE4B9A5FAA25}" type="presParOf" srcId="{03BFE6D5-B680-4840-9677-D80C003EA596}" destId="{00382EE4-504A-4118-9F8E-2F3A294CEC43}" srcOrd="0" destOrd="0" presId="urn:microsoft.com/office/officeart/2005/8/layout/hList9"/>
    <dgm:cxn modelId="{808AC37F-6561-4B9C-ACD1-46FB16913ACC}" type="presParOf" srcId="{03BFE6D5-B680-4840-9677-D80C003EA596}" destId="{139D89B4-E7CC-4CEB-88C6-994719C25716}" srcOrd="1" destOrd="0" presId="urn:microsoft.com/office/officeart/2005/8/layout/hList9"/>
    <dgm:cxn modelId="{AA9B7869-8E55-4B72-B49A-5E48658F3D63}" type="presParOf" srcId="{2A3AEB5D-07E2-4651-B07A-01C4FC0AED61}" destId="{2FF7044A-8FE5-409C-9B75-461D729EC835}" srcOrd="7" destOrd="0" presId="urn:microsoft.com/office/officeart/2005/8/layout/hList9"/>
    <dgm:cxn modelId="{44160424-07B5-4948-9BFE-32942A3EFBD8}" type="presParOf" srcId="{2A3AEB5D-07E2-4651-B07A-01C4FC0AED61}" destId="{F8A8174F-120A-4E30-99DB-0EDCD6C400C6}" srcOrd="8" destOrd="0" presId="urn:microsoft.com/office/officeart/2005/8/layout/hList9"/>
    <dgm:cxn modelId="{26B31328-B224-4D2B-8623-354AE8B60CD2}" type="presParOf" srcId="{2A3AEB5D-07E2-4651-B07A-01C4FC0AED61}" destId="{3B605B58-8873-4D32-A526-F3A06D2DDF5D}" srcOrd="9" destOrd="0" presId="urn:microsoft.com/office/officeart/2005/8/layout/hList9"/>
    <dgm:cxn modelId="{09CF9683-272C-4FFB-99F7-28B060D2C997}" type="presParOf" srcId="{2A3AEB5D-07E2-4651-B07A-01C4FC0AED61}" destId="{47C08694-26D5-468D-9EF4-7DC82011428D}" srcOrd="10" destOrd="0" presId="urn:microsoft.com/office/officeart/2005/8/layout/hList9"/>
    <dgm:cxn modelId="{D320B15F-D159-458F-A614-56ACC213FC45}" type="presParOf" srcId="{2A3AEB5D-07E2-4651-B07A-01C4FC0AED61}" destId="{41DA37A7-C4B2-44EF-A55D-13E223746C1D}" srcOrd="11" destOrd="0" presId="urn:microsoft.com/office/officeart/2005/8/layout/hList9"/>
    <dgm:cxn modelId="{6E6054FB-C1CD-4F34-861F-FFCCBE832742}" type="presParOf" srcId="{41DA37A7-C4B2-44EF-A55D-13E223746C1D}" destId="{6C35FEE8-6C77-4353-86DF-E170031E2880}" srcOrd="0" destOrd="0" presId="urn:microsoft.com/office/officeart/2005/8/layout/hList9"/>
    <dgm:cxn modelId="{773049F9-5BD4-4522-8A83-583EF0E6EE41}" type="presParOf" srcId="{41DA37A7-C4B2-44EF-A55D-13E223746C1D}" destId="{F6DF03A0-B5B5-41CB-9224-5B172CBD59CD}" srcOrd="1" destOrd="0" presId="urn:microsoft.com/office/officeart/2005/8/layout/hList9"/>
    <dgm:cxn modelId="{0AC76209-3A98-4905-8394-089466922AE8}" type="presParOf" srcId="{F6DF03A0-B5B5-41CB-9224-5B172CBD59CD}" destId="{D3EFB7BF-C3F3-42BF-9589-7D22490F96B7}" srcOrd="0" destOrd="0" presId="urn:microsoft.com/office/officeart/2005/8/layout/hList9"/>
    <dgm:cxn modelId="{9EE9B768-F11F-491C-97B0-E0F5D4CC0447}" type="presParOf" srcId="{F6DF03A0-B5B5-41CB-9224-5B172CBD59CD}" destId="{19C89133-B367-4A5A-87E2-DB8DF1B82A66}" srcOrd="1" destOrd="0" presId="urn:microsoft.com/office/officeart/2005/8/layout/hList9"/>
    <dgm:cxn modelId="{7720A2FC-66D6-46DA-A77C-A36F98A6A03C}" type="presParOf" srcId="{2A3AEB5D-07E2-4651-B07A-01C4FC0AED61}" destId="{4E746CD6-4CD0-4B30-94AD-AC70BF1DE8F4}" srcOrd="12" destOrd="0" presId="urn:microsoft.com/office/officeart/2005/8/layout/hList9"/>
    <dgm:cxn modelId="{1FA450F0-123F-454F-96EA-8CAD762940B7}" type="presParOf" srcId="{2A3AEB5D-07E2-4651-B07A-01C4FC0AED61}" destId="{EB109533-F695-4083-BE64-FD9DE1CA89ED}" srcOrd="13" destOrd="0" presId="urn:microsoft.com/office/officeart/2005/8/layout/hList9"/>
    <dgm:cxn modelId="{5D842A53-F075-432F-B890-42EC6878637D}" type="presParOf" srcId="{2A3AEB5D-07E2-4651-B07A-01C4FC0AED61}" destId="{8CC6E855-2791-4E1F-AAAD-6A2BE1767748}" srcOrd="14" destOrd="0" presId="urn:microsoft.com/office/officeart/2005/8/layout/hList9"/>
    <dgm:cxn modelId="{982B8838-18F1-4309-A912-168E2CE7FF62}" type="presParOf" srcId="{2A3AEB5D-07E2-4651-B07A-01C4FC0AED61}" destId="{C3283285-AD49-49E8-A8CA-67AF472E5F01}" srcOrd="15" destOrd="0" presId="urn:microsoft.com/office/officeart/2005/8/layout/hList9"/>
    <dgm:cxn modelId="{5D99B129-DD92-4551-AB52-4AE23A8C542F}" type="presParOf" srcId="{2A3AEB5D-07E2-4651-B07A-01C4FC0AED61}" destId="{C9D98127-7322-4565-B795-6AEB861CBB82}" srcOrd="16" destOrd="0" presId="urn:microsoft.com/office/officeart/2005/8/layout/hList9"/>
    <dgm:cxn modelId="{36FD2001-925D-4E05-A39F-C2B2048A3EFB}" type="presParOf" srcId="{C9D98127-7322-4565-B795-6AEB861CBB82}" destId="{3D01FA7F-4692-4C24-A83D-CBD0D590C274}" srcOrd="0" destOrd="0" presId="urn:microsoft.com/office/officeart/2005/8/layout/hList9"/>
    <dgm:cxn modelId="{CE20855C-BE13-4FD3-BF86-725B3D4CB8D1}" type="presParOf" srcId="{C9D98127-7322-4565-B795-6AEB861CBB82}" destId="{95A21D94-77D9-4AA7-8D52-39EDC66DA36C}" srcOrd="1" destOrd="0" presId="urn:microsoft.com/office/officeart/2005/8/layout/hList9"/>
    <dgm:cxn modelId="{AA6BB124-9FAD-4915-9251-0EFBE7AFF675}" type="presParOf" srcId="{95A21D94-77D9-4AA7-8D52-39EDC66DA36C}" destId="{DDCA4C5D-DA00-4432-986F-14596C4EDB96}" srcOrd="0" destOrd="0" presId="urn:microsoft.com/office/officeart/2005/8/layout/hList9"/>
    <dgm:cxn modelId="{D15CA5B6-3A6B-4F6D-A433-8AD3FB69AB4A}" type="presParOf" srcId="{95A21D94-77D9-4AA7-8D52-39EDC66DA36C}" destId="{D967C4AE-7E14-4BD0-AE56-1DC0CA6C07D9}" srcOrd="1" destOrd="0" presId="urn:microsoft.com/office/officeart/2005/8/layout/hList9"/>
    <dgm:cxn modelId="{DEAECAC1-51B0-4470-ABDE-DCA18130AA6C}" type="presParOf" srcId="{2A3AEB5D-07E2-4651-B07A-01C4FC0AED61}" destId="{D1B27FAB-C06C-4E30-AC1D-3AE5A46FA41F}" srcOrd="17" destOrd="0" presId="urn:microsoft.com/office/officeart/2005/8/layout/hList9"/>
    <dgm:cxn modelId="{BF3D1111-BF8A-469D-BF0F-D2D0B264724D}" type="presParOf" srcId="{2A3AEB5D-07E2-4651-B07A-01C4FC0AED61}" destId="{DA7FA52C-7E33-4770-9EFB-B903FD56625D}" srcOrd="18" destOrd="0" presId="urn:microsoft.com/office/officeart/2005/8/layout/hList9"/>
    <dgm:cxn modelId="{CD722260-D8B9-4DD5-AE16-008411545C3D}" type="presParOf" srcId="{2A3AEB5D-07E2-4651-B07A-01C4FC0AED61}" destId="{F6394E8D-9B45-4C5C-970C-B43F3D265E05}" srcOrd="19" destOrd="0" presId="urn:microsoft.com/office/officeart/2005/8/layout/hList9"/>
    <dgm:cxn modelId="{709538BE-C0AF-4D39-A862-6E9938A1E8F3}" type="presParOf" srcId="{2A3AEB5D-07E2-4651-B07A-01C4FC0AED61}" destId="{D5CD2322-BB45-45B1-AD0C-A5DDC6458D62}" srcOrd="20" destOrd="0" presId="urn:microsoft.com/office/officeart/2005/8/layout/hList9"/>
    <dgm:cxn modelId="{5BFDD79E-374C-4BFF-822E-5FAF2279D02F}" type="presParOf" srcId="{2A3AEB5D-07E2-4651-B07A-01C4FC0AED61}" destId="{F7A5B2BC-2080-4FF4-AB76-34D55ADD451E}" srcOrd="21" destOrd="0" presId="urn:microsoft.com/office/officeart/2005/8/layout/hList9"/>
    <dgm:cxn modelId="{067B077D-31B3-49EB-9D95-7D29546A1F9C}" type="presParOf" srcId="{F7A5B2BC-2080-4FF4-AB76-34D55ADD451E}" destId="{735B4BA8-80C9-4C6D-AE36-A1A5C568F8F1}" srcOrd="0" destOrd="0" presId="urn:microsoft.com/office/officeart/2005/8/layout/hList9"/>
    <dgm:cxn modelId="{2751B3B9-7EEE-4483-AD63-2B380D54E7B1}" type="presParOf" srcId="{F7A5B2BC-2080-4FF4-AB76-34D55ADD451E}" destId="{EF5A7D17-E0B0-4B29-8E82-8E9BD8251FDD}" srcOrd="1" destOrd="0" presId="urn:microsoft.com/office/officeart/2005/8/layout/hList9"/>
    <dgm:cxn modelId="{51E82842-04B0-4F91-9AB7-8EAC3CF67784}" type="presParOf" srcId="{EF5A7D17-E0B0-4B29-8E82-8E9BD8251FDD}" destId="{8CE2E5D7-C620-46DF-9F85-0447B45AB2F6}" srcOrd="0" destOrd="0" presId="urn:microsoft.com/office/officeart/2005/8/layout/hList9"/>
    <dgm:cxn modelId="{96D2E35D-D8E8-42AD-9598-CA506BC9C01B}" type="presParOf" srcId="{EF5A7D17-E0B0-4B29-8E82-8E9BD8251FDD}" destId="{41F9BAEA-7E72-41A4-AF18-8B3C172B029F}" srcOrd="1" destOrd="0" presId="urn:microsoft.com/office/officeart/2005/8/layout/hList9"/>
    <dgm:cxn modelId="{CA2D5BF7-4006-490B-BF64-3CD33663913D}" type="presParOf" srcId="{2A3AEB5D-07E2-4651-B07A-01C4FC0AED61}" destId="{258BC1B8-A977-48EE-994D-63EC1E03E8DF}" srcOrd="22" destOrd="0" presId="urn:microsoft.com/office/officeart/2005/8/layout/hList9"/>
    <dgm:cxn modelId="{8BD4E657-4C07-4125-83D1-769DFEB62AAB}" type="presParOf" srcId="{2A3AEB5D-07E2-4651-B07A-01C4FC0AED61}" destId="{0671B530-FAA9-49E4-BB64-3190DB8A74B9}" srcOrd="2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A651C3-3FC1-4FC9-99B0-7DD8315F3587}"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ZA"/>
        </a:p>
      </dgm:t>
    </dgm:pt>
    <dgm:pt modelId="{03E4B64A-4479-4B6F-8A27-D34EC22F89FE}">
      <dgm:prSet phldrT="[Text]" custT="1"/>
      <dgm:spPr/>
      <dgm:t>
        <a:bodyPr/>
        <a:lstStyle/>
        <a:p>
          <a:r>
            <a:rPr lang="en-ZA" sz="1800" b="1" i="0" dirty="0"/>
            <a:t>Considerations for Electrode Size:</a:t>
          </a:r>
          <a:endParaRPr lang="en-ZA" sz="1800" dirty="0"/>
        </a:p>
      </dgm:t>
    </dgm:pt>
    <dgm:pt modelId="{C23ECDF9-C572-4BD7-972B-6A201BAA1340}" type="parTrans" cxnId="{B39AC224-77DF-49E7-B288-E143576526A7}">
      <dgm:prSet/>
      <dgm:spPr/>
      <dgm:t>
        <a:bodyPr/>
        <a:lstStyle/>
        <a:p>
          <a:endParaRPr lang="en-ZA"/>
        </a:p>
      </dgm:t>
    </dgm:pt>
    <dgm:pt modelId="{F0A554D3-A483-4A7B-BA99-AAAD225C5342}" type="sibTrans" cxnId="{B39AC224-77DF-49E7-B288-E143576526A7}">
      <dgm:prSet/>
      <dgm:spPr/>
      <dgm:t>
        <a:bodyPr/>
        <a:lstStyle/>
        <a:p>
          <a:endParaRPr lang="en-ZA"/>
        </a:p>
      </dgm:t>
    </dgm:pt>
    <dgm:pt modelId="{00AB78A3-2D6D-45E3-9EE2-D1750AE4ED27}">
      <dgm:prSet phldrT="[Text]" custT="1"/>
      <dgm:spPr/>
      <dgm:t>
        <a:bodyPr/>
        <a:lstStyle/>
        <a:p>
          <a:pPr>
            <a:buFont typeface="Arial" panose="020B0604020202020204" pitchFamily="34" charset="0"/>
            <a:buChar char="•"/>
          </a:pPr>
          <a:r>
            <a:rPr lang="en-ZA" sz="1200" b="0" i="0" dirty="0"/>
            <a:t>Type of current, and word requirements</a:t>
          </a:r>
          <a:endParaRPr lang="en-ZA" sz="1200" dirty="0"/>
        </a:p>
      </dgm:t>
    </dgm:pt>
    <dgm:pt modelId="{40D08044-AEFC-4C3B-A6F2-16F7970E11A3}" type="parTrans" cxnId="{40A9FFFF-78DE-4E1F-81DC-2FB81CE94F40}">
      <dgm:prSet/>
      <dgm:spPr/>
      <dgm:t>
        <a:bodyPr/>
        <a:lstStyle/>
        <a:p>
          <a:endParaRPr lang="en-ZA"/>
        </a:p>
      </dgm:t>
    </dgm:pt>
    <dgm:pt modelId="{5B65BB2D-9FDC-4966-A5D1-CDB8572E6B6C}" type="sibTrans" cxnId="{40A9FFFF-78DE-4E1F-81DC-2FB81CE94F40}">
      <dgm:prSet/>
      <dgm:spPr/>
      <dgm:t>
        <a:bodyPr/>
        <a:lstStyle/>
        <a:p>
          <a:endParaRPr lang="en-ZA"/>
        </a:p>
      </dgm:t>
    </dgm:pt>
    <dgm:pt modelId="{34A85440-8D92-47D5-96AC-285BCB72C476}">
      <dgm:prSet phldrT="[Text]" custT="1"/>
      <dgm:spPr/>
      <dgm:t>
        <a:bodyPr/>
        <a:lstStyle/>
        <a:p>
          <a:r>
            <a:rPr lang="en-ZA" sz="1800" b="1" i="0" dirty="0"/>
            <a:t>Size Selection Examples:</a:t>
          </a:r>
          <a:endParaRPr lang="en-ZA" sz="1800" dirty="0"/>
        </a:p>
      </dgm:t>
    </dgm:pt>
    <dgm:pt modelId="{C5579D8B-5E99-4BA6-B4F4-0324500B2C3F}" type="parTrans" cxnId="{859398CF-60DB-49B7-AA6D-DFAC37947663}">
      <dgm:prSet/>
      <dgm:spPr/>
      <dgm:t>
        <a:bodyPr/>
        <a:lstStyle/>
        <a:p>
          <a:endParaRPr lang="en-ZA"/>
        </a:p>
      </dgm:t>
    </dgm:pt>
    <dgm:pt modelId="{CEB26E6E-DCF9-4CD1-9620-38F2C57C6ADF}" type="sibTrans" cxnId="{859398CF-60DB-49B7-AA6D-DFAC37947663}">
      <dgm:prSet/>
      <dgm:spPr/>
      <dgm:t>
        <a:bodyPr/>
        <a:lstStyle/>
        <a:p>
          <a:endParaRPr lang="en-ZA"/>
        </a:p>
      </dgm:t>
    </dgm:pt>
    <dgm:pt modelId="{7212D56F-7F37-491A-B024-63BC019C30A9}">
      <dgm:prSet phldrT="[Text]" custT="1"/>
      <dgm:spPr/>
      <dgm:t>
        <a:bodyPr/>
        <a:lstStyle/>
        <a:p>
          <a:r>
            <a:rPr lang="en-ZA" sz="1600" b="1" i="0" dirty="0"/>
            <a:t>Tungsten Erosion Considerations</a:t>
          </a:r>
          <a:r>
            <a:rPr lang="en-ZA" sz="2000" b="1" i="0" dirty="0"/>
            <a:t>:</a:t>
          </a:r>
          <a:endParaRPr lang="en-ZA" sz="2000" dirty="0"/>
        </a:p>
      </dgm:t>
    </dgm:pt>
    <dgm:pt modelId="{8F3A3E25-D0B4-4CA4-8E09-981E0BA7E827}" type="parTrans" cxnId="{CABC4E43-AB0D-4832-B2B6-141D638A681B}">
      <dgm:prSet/>
      <dgm:spPr/>
      <dgm:t>
        <a:bodyPr/>
        <a:lstStyle/>
        <a:p>
          <a:endParaRPr lang="en-ZA"/>
        </a:p>
      </dgm:t>
    </dgm:pt>
    <dgm:pt modelId="{D35D34AA-1C7F-4B13-BEBA-F9D817B65750}" type="sibTrans" cxnId="{CABC4E43-AB0D-4832-B2B6-141D638A681B}">
      <dgm:prSet/>
      <dgm:spPr/>
      <dgm:t>
        <a:bodyPr/>
        <a:lstStyle/>
        <a:p>
          <a:endParaRPr lang="en-ZA"/>
        </a:p>
      </dgm:t>
    </dgm:pt>
    <dgm:pt modelId="{C8813EC8-D566-4BA6-A406-7A0106DBECD1}">
      <dgm:prSet phldrT="[Text]" custT="1"/>
      <dgm:spPr/>
      <dgm:t>
        <a:bodyPr/>
        <a:lstStyle/>
        <a:p>
          <a:pPr>
            <a:buFont typeface="Arial" panose="020B0604020202020204" pitchFamily="34" charset="0"/>
            <a:buChar char="•"/>
          </a:pPr>
          <a:r>
            <a:rPr lang="en-US" sz="1100" b="0" i="0" dirty="0"/>
            <a:t>Too much current or too small an electrode causes excessive erosion.</a:t>
          </a:r>
          <a:endParaRPr lang="en-ZA" sz="1100" dirty="0"/>
        </a:p>
      </dgm:t>
    </dgm:pt>
    <dgm:pt modelId="{20B98000-AE49-4D2E-B5D3-9B6A8C2F5FBF}" type="parTrans" cxnId="{5FF5E699-0FEF-45E5-8FF5-0B03EC50EC32}">
      <dgm:prSet/>
      <dgm:spPr/>
      <dgm:t>
        <a:bodyPr/>
        <a:lstStyle/>
        <a:p>
          <a:endParaRPr lang="en-ZA"/>
        </a:p>
      </dgm:t>
    </dgm:pt>
    <dgm:pt modelId="{45E60D52-65C4-478A-B915-612DBBE07B58}" type="sibTrans" cxnId="{5FF5E699-0FEF-45E5-8FF5-0B03EC50EC32}">
      <dgm:prSet/>
      <dgm:spPr/>
      <dgm:t>
        <a:bodyPr/>
        <a:lstStyle/>
        <a:p>
          <a:endParaRPr lang="en-ZA"/>
        </a:p>
      </dgm:t>
    </dgm:pt>
    <dgm:pt modelId="{D3EE57A6-CFA5-43BA-96C6-D8B701377BAF}">
      <dgm:prSet phldrT="[Text]" custT="1"/>
      <dgm:spPr/>
      <dgm:t>
        <a:bodyPr/>
        <a:lstStyle/>
        <a:p>
          <a:pPr>
            <a:buFont typeface="Arial" panose="020B0604020202020204" pitchFamily="34" charset="0"/>
            <a:buChar char="•"/>
          </a:pPr>
          <a:r>
            <a:rPr lang="en-US" sz="1100" b="0" i="0" dirty="0"/>
            <a:t>Proper electrode size minimizes erratic wandering of the arc.</a:t>
          </a:r>
          <a:endParaRPr lang="en-ZA" sz="1100" dirty="0"/>
        </a:p>
      </dgm:t>
    </dgm:pt>
    <dgm:pt modelId="{7B10D269-C9F6-4717-9AC2-3B58126284A2}" type="parTrans" cxnId="{2F58C978-9C61-42CF-920E-C987AD04DC3D}">
      <dgm:prSet/>
      <dgm:spPr/>
      <dgm:t>
        <a:bodyPr/>
        <a:lstStyle/>
        <a:p>
          <a:endParaRPr lang="en-ZA"/>
        </a:p>
      </dgm:t>
    </dgm:pt>
    <dgm:pt modelId="{A8C07E9D-356C-4592-8BEC-782DA85A5000}" type="sibTrans" cxnId="{2F58C978-9C61-42CF-920E-C987AD04DC3D}">
      <dgm:prSet/>
      <dgm:spPr/>
      <dgm:t>
        <a:bodyPr/>
        <a:lstStyle/>
        <a:p>
          <a:endParaRPr lang="en-ZA"/>
        </a:p>
      </dgm:t>
    </dgm:pt>
    <dgm:pt modelId="{B989EB6F-8D2D-4CBF-858E-05F20C5DBD70}">
      <dgm:prSet phldrT="[Text]" custT="1"/>
      <dgm:spPr/>
      <dgm:t>
        <a:bodyPr/>
        <a:lstStyle/>
        <a:p>
          <a:r>
            <a:rPr lang="en-ZA" sz="2000" b="1" i="0" dirty="0"/>
            <a:t>Post-Use Assessment:</a:t>
          </a:r>
          <a:endParaRPr lang="en-ZA" sz="2000" dirty="0"/>
        </a:p>
      </dgm:t>
    </dgm:pt>
    <dgm:pt modelId="{585C9178-C447-431A-8048-45CE9EA64372}" type="parTrans" cxnId="{1334D0A2-E36A-4CA9-BA5C-276959F52CAD}">
      <dgm:prSet/>
      <dgm:spPr/>
      <dgm:t>
        <a:bodyPr/>
        <a:lstStyle/>
        <a:p>
          <a:endParaRPr lang="en-ZA"/>
        </a:p>
      </dgm:t>
    </dgm:pt>
    <dgm:pt modelId="{C2B3D7E2-4488-429F-9878-13AD6E750A4E}" type="sibTrans" cxnId="{1334D0A2-E36A-4CA9-BA5C-276959F52CAD}">
      <dgm:prSet/>
      <dgm:spPr/>
      <dgm:t>
        <a:bodyPr/>
        <a:lstStyle/>
        <a:p>
          <a:endParaRPr lang="en-ZA"/>
        </a:p>
      </dgm:t>
    </dgm:pt>
    <dgm:pt modelId="{896F9232-9598-4837-A270-6F59D422DC48}">
      <dgm:prSet phldrT="[Text]" custT="1"/>
      <dgm:spPr/>
      <dgm:t>
        <a:bodyPr/>
        <a:lstStyle/>
        <a:p>
          <a:r>
            <a:rPr lang="en-ZA" sz="1800" b="1" i="0" dirty="0"/>
            <a:t>Electrode Pointing Angle:</a:t>
          </a:r>
          <a:endParaRPr lang="en-ZA" sz="1800" dirty="0"/>
        </a:p>
      </dgm:t>
    </dgm:pt>
    <dgm:pt modelId="{6009FC11-CF52-410F-A27B-4E82B2504609}" type="parTrans" cxnId="{DBDB1CA2-683A-4B88-817C-0DFA73864F75}">
      <dgm:prSet/>
      <dgm:spPr/>
      <dgm:t>
        <a:bodyPr/>
        <a:lstStyle/>
        <a:p>
          <a:endParaRPr lang="en-ZA"/>
        </a:p>
      </dgm:t>
    </dgm:pt>
    <dgm:pt modelId="{20012CAC-2C69-443D-A351-BAB69082ED1D}" type="sibTrans" cxnId="{DBDB1CA2-683A-4B88-817C-0DFA73864F75}">
      <dgm:prSet/>
      <dgm:spPr/>
      <dgm:t>
        <a:bodyPr/>
        <a:lstStyle/>
        <a:p>
          <a:endParaRPr lang="en-ZA"/>
        </a:p>
      </dgm:t>
    </dgm:pt>
    <dgm:pt modelId="{284D1FB5-D664-4629-9C8C-B34B9B85E409}">
      <dgm:prSet phldrT="[Text]" custT="1"/>
      <dgm:spPr/>
      <dgm:t>
        <a:bodyPr/>
        <a:lstStyle/>
        <a:p>
          <a:pPr>
            <a:buFont typeface="Arial" panose="020B0604020202020204" pitchFamily="34" charset="0"/>
            <a:buChar char="•"/>
          </a:pPr>
          <a:r>
            <a:rPr lang="en-ZA" sz="1100" b="0" i="0" dirty="0"/>
            <a:t>Electrode should remain shiny.</a:t>
          </a:r>
          <a:endParaRPr lang="en-ZA" sz="1100" dirty="0"/>
        </a:p>
      </dgm:t>
    </dgm:pt>
    <dgm:pt modelId="{6EBFFDD1-AB7C-4A62-B5C5-16489DB0681B}" type="parTrans" cxnId="{9491F12D-7E00-4CCD-84D8-4B978B75421E}">
      <dgm:prSet/>
      <dgm:spPr/>
      <dgm:t>
        <a:bodyPr/>
        <a:lstStyle/>
        <a:p>
          <a:endParaRPr lang="en-ZA"/>
        </a:p>
      </dgm:t>
    </dgm:pt>
    <dgm:pt modelId="{2C932947-4327-4276-BE5B-9517F78CE962}" type="sibTrans" cxnId="{9491F12D-7E00-4CCD-84D8-4B978B75421E}">
      <dgm:prSet/>
      <dgm:spPr/>
      <dgm:t>
        <a:bodyPr/>
        <a:lstStyle/>
        <a:p>
          <a:endParaRPr lang="en-ZA"/>
        </a:p>
      </dgm:t>
    </dgm:pt>
    <dgm:pt modelId="{D1D9612C-C740-4B7E-BA99-41C30216E2F9}">
      <dgm:prSet phldrT="[Text]" custT="1"/>
      <dgm:spPr/>
      <dgm:t>
        <a:bodyPr/>
        <a:lstStyle/>
        <a:p>
          <a:pPr>
            <a:buFont typeface="Arial" panose="020B0604020202020204" pitchFamily="34" charset="0"/>
            <a:buChar char="•"/>
          </a:pPr>
          <a:r>
            <a:rPr lang="en-US" sz="1100" b="0" i="0" dirty="0"/>
            <a:t>Angle relates to welding current and metal thickness (common range: 30-120 degrees).</a:t>
          </a:r>
          <a:endParaRPr lang="en-ZA" sz="1100" dirty="0"/>
        </a:p>
      </dgm:t>
    </dgm:pt>
    <dgm:pt modelId="{C9E9D023-C426-4AC9-89A5-91F03D844AC3}" type="parTrans" cxnId="{B35B28E0-9A70-472A-A132-1244E09EB94B}">
      <dgm:prSet/>
      <dgm:spPr/>
      <dgm:t>
        <a:bodyPr/>
        <a:lstStyle/>
        <a:p>
          <a:endParaRPr lang="en-ZA"/>
        </a:p>
      </dgm:t>
    </dgm:pt>
    <dgm:pt modelId="{1CF7B0A2-7C5A-4435-839A-36C2F2A9126A}" type="sibTrans" cxnId="{B35B28E0-9A70-472A-A132-1244E09EB94B}">
      <dgm:prSet/>
      <dgm:spPr/>
      <dgm:t>
        <a:bodyPr/>
        <a:lstStyle/>
        <a:p>
          <a:endParaRPr lang="en-ZA"/>
        </a:p>
      </dgm:t>
    </dgm:pt>
    <dgm:pt modelId="{01C3E1B8-8C5C-43A7-A626-593A05F4F3FF}">
      <dgm:prSet custT="1"/>
      <dgm:spPr/>
      <dgm:t>
        <a:bodyPr/>
        <a:lstStyle/>
        <a:p>
          <a:pPr>
            <a:buFont typeface="Arial" panose="020B0604020202020204" pitchFamily="34" charset="0"/>
            <a:buChar char="•"/>
          </a:pPr>
          <a:r>
            <a:rPr lang="en-US" sz="1200" b="0" i="0" dirty="0"/>
            <a:t>Refer to welding procedure schedules for required welding current.</a:t>
          </a:r>
          <a:endParaRPr lang="en-ZA" sz="1200" b="0" i="0" dirty="0"/>
        </a:p>
      </dgm:t>
    </dgm:pt>
    <dgm:pt modelId="{3432A412-03C6-4CFB-B98C-31C782F074C2}" type="parTrans" cxnId="{56F8FE03-FB40-4802-83DD-33E085A43F1A}">
      <dgm:prSet/>
      <dgm:spPr/>
      <dgm:t>
        <a:bodyPr/>
        <a:lstStyle/>
        <a:p>
          <a:endParaRPr lang="en-ZA"/>
        </a:p>
      </dgm:t>
    </dgm:pt>
    <dgm:pt modelId="{8B0C0CF5-EF48-4DAA-B2AA-EB5D5079D535}" type="sibTrans" cxnId="{56F8FE03-FB40-4802-83DD-33E085A43F1A}">
      <dgm:prSet/>
      <dgm:spPr/>
      <dgm:t>
        <a:bodyPr/>
        <a:lstStyle/>
        <a:p>
          <a:endParaRPr lang="en-ZA"/>
        </a:p>
      </dgm:t>
    </dgm:pt>
    <dgm:pt modelId="{42B2736A-F490-4E63-9AD2-ACCA1B3869C4}">
      <dgm:prSet custT="1"/>
      <dgm:spPr/>
      <dgm:t>
        <a:bodyPr/>
        <a:lstStyle/>
        <a:p>
          <a:pPr>
            <a:buFont typeface="Arial" panose="020B0604020202020204" pitchFamily="34" charset="0"/>
            <a:buChar char="•"/>
          </a:pPr>
          <a:r>
            <a:rPr lang="en-US" sz="1200" b="0" i="0" dirty="0"/>
            <a:t>Amount of current to be used.</a:t>
          </a:r>
        </a:p>
      </dgm:t>
    </dgm:pt>
    <dgm:pt modelId="{FA20616D-80D6-4C66-8D2A-EEB13D7097BA}" type="parTrans" cxnId="{37FB9BD8-3D8F-4A29-BFD7-F03C9256578F}">
      <dgm:prSet/>
      <dgm:spPr/>
      <dgm:t>
        <a:bodyPr/>
        <a:lstStyle/>
        <a:p>
          <a:endParaRPr lang="en-ZA"/>
        </a:p>
      </dgm:t>
    </dgm:pt>
    <dgm:pt modelId="{5D4FD7BD-BBC3-40A1-BE8A-3B38B3430FF5}" type="sibTrans" cxnId="{37FB9BD8-3D8F-4A29-BFD7-F03C9256578F}">
      <dgm:prSet/>
      <dgm:spPr/>
      <dgm:t>
        <a:bodyPr/>
        <a:lstStyle/>
        <a:p>
          <a:endParaRPr lang="en-ZA"/>
        </a:p>
      </dgm:t>
    </dgm:pt>
    <dgm:pt modelId="{C8EA2381-BECB-403E-A148-12542ACDD474}">
      <dgm:prSet custT="1"/>
      <dgm:spPr/>
      <dgm:t>
        <a:bodyPr/>
        <a:lstStyle/>
        <a:p>
          <a:pPr>
            <a:buFont typeface="Arial" panose="020B0604020202020204" pitchFamily="34" charset="0"/>
            <a:buChar char="•"/>
          </a:pPr>
          <a:r>
            <a:rPr lang="en-US" sz="1200" b="0" i="0" dirty="0"/>
            <a:t>Welder preference and experience influence size selection.</a:t>
          </a:r>
        </a:p>
      </dgm:t>
    </dgm:pt>
    <dgm:pt modelId="{B11F5E3F-A0A0-4457-8DA4-B65C953C429B}" type="parTrans" cxnId="{BEE684C2-6E1C-4F10-B3E6-12D2475F78E4}">
      <dgm:prSet/>
      <dgm:spPr/>
      <dgm:t>
        <a:bodyPr/>
        <a:lstStyle/>
        <a:p>
          <a:endParaRPr lang="en-ZA"/>
        </a:p>
      </dgm:t>
    </dgm:pt>
    <dgm:pt modelId="{2E8A367C-903F-444F-BF5A-896895373C36}" type="sibTrans" cxnId="{BEE684C2-6E1C-4F10-B3E6-12D2475F78E4}">
      <dgm:prSet/>
      <dgm:spPr/>
      <dgm:t>
        <a:bodyPr/>
        <a:lstStyle/>
        <a:p>
          <a:endParaRPr lang="en-ZA"/>
        </a:p>
      </dgm:t>
    </dgm:pt>
    <dgm:pt modelId="{2FDD946B-152A-417F-AE35-9A29902CF05A}">
      <dgm:prSet custT="1"/>
      <dgm:spPr/>
      <dgm:t>
        <a:bodyPr/>
        <a:lstStyle/>
        <a:p>
          <a:pPr>
            <a:buFont typeface="Arial" panose="020B0604020202020204" pitchFamily="34" charset="0"/>
            <a:buChar char="•"/>
          </a:pPr>
          <a:r>
            <a:rPr lang="en-US" sz="1100" b="0" i="0" dirty="0"/>
            <a:t>For 100A AC, options include 2.4mm EVVT or pure tungsten, or 3.1mm pure tungsten.</a:t>
          </a:r>
        </a:p>
      </dgm:t>
    </dgm:pt>
    <dgm:pt modelId="{28DD9C9A-0EFC-4B89-808D-650362EAC476}" type="parTrans" cxnId="{59D6C99C-5FCE-4680-8024-6349DFD7115D}">
      <dgm:prSet/>
      <dgm:spPr/>
      <dgm:t>
        <a:bodyPr/>
        <a:lstStyle/>
        <a:p>
          <a:endParaRPr lang="en-ZA"/>
        </a:p>
      </dgm:t>
    </dgm:pt>
    <dgm:pt modelId="{80457CF1-FC23-4AB7-A393-79B675DB3717}" type="sibTrans" cxnId="{59D6C99C-5FCE-4680-8024-6349DFD7115D}">
      <dgm:prSet/>
      <dgm:spPr/>
      <dgm:t>
        <a:bodyPr/>
        <a:lstStyle/>
        <a:p>
          <a:endParaRPr lang="en-ZA"/>
        </a:p>
      </dgm:t>
    </dgm:pt>
    <dgm:pt modelId="{732BE4CD-C44F-4312-AE83-22774805FC7F}">
      <dgm:prSet custT="1"/>
      <dgm:spPr/>
      <dgm:t>
        <a:bodyPr/>
        <a:lstStyle/>
        <a:p>
          <a:pPr>
            <a:buFont typeface="Arial" panose="020B0604020202020204" pitchFamily="34" charset="0"/>
            <a:buChar char="•"/>
          </a:pPr>
          <a:r>
            <a:rPr lang="en-US" sz="1100" b="0" i="0" dirty="0"/>
            <a:t>Different sizes needed for DCEN or DCEP.</a:t>
          </a:r>
        </a:p>
      </dgm:t>
    </dgm:pt>
    <dgm:pt modelId="{012AC46F-0591-4141-B0BC-27CA66E477E4}" type="parTrans" cxnId="{12E04193-9DEE-44F7-B2FC-343ED13522F6}">
      <dgm:prSet/>
      <dgm:spPr/>
      <dgm:t>
        <a:bodyPr/>
        <a:lstStyle/>
        <a:p>
          <a:endParaRPr lang="en-ZA"/>
        </a:p>
      </dgm:t>
    </dgm:pt>
    <dgm:pt modelId="{2391A5E0-A464-4BF4-A78D-F576303C31BB}" type="sibTrans" cxnId="{12E04193-9DEE-44F7-B2FC-343ED13522F6}">
      <dgm:prSet/>
      <dgm:spPr/>
      <dgm:t>
        <a:bodyPr/>
        <a:lstStyle/>
        <a:p>
          <a:endParaRPr lang="en-ZA"/>
        </a:p>
      </dgm:t>
    </dgm:pt>
    <dgm:pt modelId="{8E52A68E-02E8-420E-8D4F-0E38835A7C84}">
      <dgm:prSet custT="1"/>
      <dgm:spPr/>
      <dgm:t>
        <a:bodyPr/>
        <a:lstStyle/>
        <a:p>
          <a:pPr>
            <a:buFont typeface="Arial" panose="020B0604020202020204" pitchFamily="34" charset="0"/>
            <a:buChar char="•"/>
          </a:pPr>
          <a:r>
            <a:rPr lang="en-US" sz="1100" b="0" i="0" dirty="0"/>
            <a:t>Larger electrodes or alloyed types may be preferred if overheating or contamination occurs.</a:t>
          </a:r>
        </a:p>
      </dgm:t>
    </dgm:pt>
    <dgm:pt modelId="{1DD10ACC-6977-443A-BF2D-5D0EBB292289}" type="parTrans" cxnId="{9E400174-2833-4DCB-BE6A-14C49B08F8C2}">
      <dgm:prSet/>
      <dgm:spPr/>
      <dgm:t>
        <a:bodyPr/>
        <a:lstStyle/>
        <a:p>
          <a:endParaRPr lang="en-ZA"/>
        </a:p>
      </dgm:t>
    </dgm:pt>
    <dgm:pt modelId="{5308EF02-EB30-4901-8823-387D3BDBCAF5}" type="sibTrans" cxnId="{9E400174-2833-4DCB-BE6A-14C49B08F8C2}">
      <dgm:prSet/>
      <dgm:spPr/>
      <dgm:t>
        <a:bodyPr/>
        <a:lstStyle/>
        <a:p>
          <a:endParaRPr lang="en-ZA"/>
        </a:p>
      </dgm:t>
    </dgm:pt>
    <dgm:pt modelId="{51DE0B83-0C75-4436-B515-20C5DDCBBC16}">
      <dgm:prSet custT="1"/>
      <dgm:spPr/>
      <dgm:t>
        <a:bodyPr/>
        <a:lstStyle/>
        <a:p>
          <a:pPr>
            <a:buFont typeface="Arial" panose="020B0604020202020204" pitchFamily="34" charset="0"/>
            <a:buChar char="•"/>
          </a:pPr>
          <a:r>
            <a:rPr lang="en-US" sz="1100" b="0" i="0" dirty="0"/>
            <a:t>Eroded tungsten particles may deposit in the weld metal.</a:t>
          </a:r>
        </a:p>
      </dgm:t>
    </dgm:pt>
    <dgm:pt modelId="{EEF19B2E-B30D-4153-828E-F9D3B57FDC4E}" type="parTrans" cxnId="{A723B673-F4C3-4AE5-973D-59DCD3CEAF91}">
      <dgm:prSet/>
      <dgm:spPr/>
      <dgm:t>
        <a:bodyPr/>
        <a:lstStyle/>
        <a:p>
          <a:endParaRPr lang="en-ZA"/>
        </a:p>
      </dgm:t>
    </dgm:pt>
    <dgm:pt modelId="{D7C6FD58-F99B-4782-80F3-ADE1E27148D5}" type="sibTrans" cxnId="{A723B673-F4C3-4AE5-973D-59DCD3CEAF91}">
      <dgm:prSet/>
      <dgm:spPr/>
      <dgm:t>
        <a:bodyPr/>
        <a:lstStyle/>
        <a:p>
          <a:endParaRPr lang="en-ZA"/>
        </a:p>
      </dgm:t>
    </dgm:pt>
    <dgm:pt modelId="{4943F5D3-EC6B-4189-AE7C-8A71719D7F82}">
      <dgm:prSet phldrT="[Text]" custT="1"/>
      <dgm:spPr/>
      <dgm:t>
        <a:bodyPr/>
        <a:lstStyle/>
        <a:p>
          <a:r>
            <a:rPr lang="en-ZA" sz="2000" b="1" i="0" dirty="0"/>
            <a:t>Arc Conditions:</a:t>
          </a:r>
          <a:endParaRPr lang="en-ZA" sz="2000" dirty="0"/>
        </a:p>
      </dgm:t>
    </dgm:pt>
    <dgm:pt modelId="{3DF0C1E1-09AB-4E52-9F2A-18A354D5B5B5}" type="parTrans" cxnId="{4C0BE1DC-5508-4D93-8FE1-0706A490CB92}">
      <dgm:prSet/>
      <dgm:spPr/>
      <dgm:t>
        <a:bodyPr/>
        <a:lstStyle/>
        <a:p>
          <a:endParaRPr lang="en-ZA"/>
        </a:p>
      </dgm:t>
    </dgm:pt>
    <dgm:pt modelId="{3E41820C-5BF6-4CD5-B89F-23CD5551E065}" type="sibTrans" cxnId="{4C0BE1DC-5508-4D93-8FE1-0706A490CB92}">
      <dgm:prSet/>
      <dgm:spPr/>
      <dgm:t>
        <a:bodyPr/>
        <a:lstStyle/>
        <a:p>
          <a:endParaRPr lang="en-ZA"/>
        </a:p>
      </dgm:t>
    </dgm:pt>
    <dgm:pt modelId="{5D825760-FFFC-4FB8-901C-176E0C44F395}">
      <dgm:prSet custT="1"/>
      <dgm:spPr/>
      <dgm:t>
        <a:bodyPr/>
        <a:lstStyle/>
        <a:p>
          <a:pPr>
            <a:buFont typeface="Arial" panose="020B0604020202020204" pitchFamily="34" charset="0"/>
            <a:buChar char="•"/>
          </a:pPr>
          <a:r>
            <a:rPr lang="en-US" sz="1100" b="0" i="0" dirty="0"/>
            <a:t>Grind electrode to a point to improve control and direction.</a:t>
          </a:r>
        </a:p>
      </dgm:t>
    </dgm:pt>
    <dgm:pt modelId="{091A9491-2CAF-4C5B-B0D8-DB4D84BA5D29}" type="parTrans" cxnId="{3CFF7EA0-9508-4172-8776-D3A29372A3C2}">
      <dgm:prSet/>
      <dgm:spPr/>
      <dgm:t>
        <a:bodyPr/>
        <a:lstStyle/>
        <a:p>
          <a:endParaRPr lang="en-ZA"/>
        </a:p>
      </dgm:t>
    </dgm:pt>
    <dgm:pt modelId="{74422EDA-3C0E-4634-A4DB-22E70394D687}" type="sibTrans" cxnId="{3CFF7EA0-9508-4172-8776-D3A29372A3C2}">
      <dgm:prSet/>
      <dgm:spPr/>
      <dgm:t>
        <a:bodyPr/>
        <a:lstStyle/>
        <a:p>
          <a:endParaRPr lang="en-ZA"/>
        </a:p>
      </dgm:t>
    </dgm:pt>
    <dgm:pt modelId="{58D9DC9D-1B28-4076-A1D7-12137FCBAE41}">
      <dgm:prSet custT="1"/>
      <dgm:spPr/>
      <dgm:t>
        <a:bodyPr/>
        <a:lstStyle/>
        <a:p>
          <a:pPr>
            <a:buFont typeface="Arial" panose="020B0604020202020204" pitchFamily="34" charset="0"/>
            <a:buChar char="•"/>
          </a:pPr>
          <a:r>
            <a:rPr lang="en-US" sz="1100" b="0" i="0" dirty="0"/>
            <a:t>Avoid allowing the electrode to touch molten metal to prevent contamination.</a:t>
          </a:r>
        </a:p>
      </dgm:t>
    </dgm:pt>
    <dgm:pt modelId="{BE637552-3CA8-4FAD-839F-2F423C0641EB}" type="parTrans" cxnId="{A14FB42C-4610-4994-A606-1A77677226C3}">
      <dgm:prSet/>
      <dgm:spPr/>
      <dgm:t>
        <a:bodyPr/>
        <a:lstStyle/>
        <a:p>
          <a:endParaRPr lang="en-ZA"/>
        </a:p>
      </dgm:t>
    </dgm:pt>
    <dgm:pt modelId="{6346EB66-0FC4-434A-9EC9-3FA666673AD2}" type="sibTrans" cxnId="{A14FB42C-4610-4994-A606-1A77677226C3}">
      <dgm:prSet/>
      <dgm:spPr/>
      <dgm:t>
        <a:bodyPr/>
        <a:lstStyle/>
        <a:p>
          <a:endParaRPr lang="en-ZA"/>
        </a:p>
      </dgm:t>
    </dgm:pt>
    <dgm:pt modelId="{FFE2DF99-2D22-480F-858D-DDC0B6CCB2E7}">
      <dgm:prSet custT="1"/>
      <dgm:spPr/>
      <dgm:t>
        <a:bodyPr/>
        <a:lstStyle/>
        <a:p>
          <a:pPr>
            <a:buFont typeface="Arial" panose="020B0604020202020204" pitchFamily="34" charset="0"/>
            <a:buChar char="•"/>
          </a:pPr>
          <a:r>
            <a:rPr lang="en-US" sz="1100" b="0" i="0" dirty="0"/>
            <a:t>Balled end should not exceed 2 times the electrode diameter.</a:t>
          </a:r>
        </a:p>
      </dgm:t>
    </dgm:pt>
    <dgm:pt modelId="{52090F24-DE3D-4C74-BA73-C9EA80E1550B}" type="parTrans" cxnId="{E3BAA67B-F260-4A8B-9B98-CDB8E15C3C1E}">
      <dgm:prSet/>
      <dgm:spPr/>
      <dgm:t>
        <a:bodyPr/>
        <a:lstStyle/>
        <a:p>
          <a:endParaRPr lang="en-ZA"/>
        </a:p>
      </dgm:t>
    </dgm:pt>
    <dgm:pt modelId="{5F2764CE-9A83-43FA-96E9-30580E19C518}" type="sibTrans" cxnId="{E3BAA67B-F260-4A8B-9B98-CDB8E15C3C1E}">
      <dgm:prSet/>
      <dgm:spPr/>
      <dgm:t>
        <a:bodyPr/>
        <a:lstStyle/>
        <a:p>
          <a:endParaRPr lang="en-ZA"/>
        </a:p>
      </dgm:t>
    </dgm:pt>
    <dgm:pt modelId="{D94C4894-2341-48CA-8BCE-BC6C4EFD9BF5}">
      <dgm:prSet custT="1"/>
      <dgm:spPr/>
      <dgm:t>
        <a:bodyPr/>
        <a:lstStyle/>
        <a:p>
          <a:pPr>
            <a:buFont typeface="Arial" panose="020B0604020202020204" pitchFamily="34" charset="0"/>
            <a:buChar char="•"/>
          </a:pPr>
          <a:r>
            <a:rPr lang="en-US" sz="1100" b="0" i="0" dirty="0"/>
            <a:t>60 degrees is the most common angle.</a:t>
          </a:r>
          <a:endParaRPr lang="en-US" sz="900" b="0" i="0" dirty="0"/>
        </a:p>
      </dgm:t>
    </dgm:pt>
    <dgm:pt modelId="{CA41792E-464D-4BC9-8746-B8C5FF92911E}" type="parTrans" cxnId="{2A8DB92A-2C7B-484F-9F46-42FB8E40A196}">
      <dgm:prSet/>
      <dgm:spPr/>
      <dgm:t>
        <a:bodyPr/>
        <a:lstStyle/>
        <a:p>
          <a:endParaRPr lang="en-ZA"/>
        </a:p>
      </dgm:t>
    </dgm:pt>
    <dgm:pt modelId="{CD3E547E-1571-47E3-8E44-6513B081F180}" type="sibTrans" cxnId="{2A8DB92A-2C7B-484F-9F46-42FB8E40A196}">
      <dgm:prSet/>
      <dgm:spPr/>
      <dgm:t>
        <a:bodyPr/>
        <a:lstStyle/>
        <a:p>
          <a:endParaRPr lang="en-ZA"/>
        </a:p>
      </dgm:t>
    </dgm:pt>
    <dgm:pt modelId="{A51C248A-19EE-4E7D-AFCF-7A4444F3B83D}" type="pres">
      <dgm:prSet presAssocID="{03A651C3-3FC1-4FC9-99B0-7DD8315F3587}" presName="diagram" presStyleCnt="0">
        <dgm:presLayoutVars>
          <dgm:chPref val="1"/>
          <dgm:dir/>
          <dgm:animOne val="branch"/>
          <dgm:animLvl val="lvl"/>
          <dgm:resizeHandles/>
        </dgm:presLayoutVars>
      </dgm:prSet>
      <dgm:spPr/>
    </dgm:pt>
    <dgm:pt modelId="{06611766-DCE4-4B40-B5CB-FC15453F8B0E}" type="pres">
      <dgm:prSet presAssocID="{03E4B64A-4479-4B6F-8A27-D34EC22F89FE}" presName="root" presStyleCnt="0"/>
      <dgm:spPr/>
    </dgm:pt>
    <dgm:pt modelId="{1514BF18-813C-4ADE-AB04-54D98DC33323}" type="pres">
      <dgm:prSet presAssocID="{03E4B64A-4479-4B6F-8A27-D34EC22F89FE}" presName="rootComposite" presStyleCnt="0"/>
      <dgm:spPr/>
    </dgm:pt>
    <dgm:pt modelId="{BB836CD3-345A-46AA-8943-71967277CCFD}" type="pres">
      <dgm:prSet presAssocID="{03E4B64A-4479-4B6F-8A27-D34EC22F89FE}" presName="rootText" presStyleLbl="node1" presStyleIdx="0" presStyleCnt="6" custScaleX="110541"/>
      <dgm:spPr/>
    </dgm:pt>
    <dgm:pt modelId="{71E84683-A395-4D3D-AAD9-F5C96B7A63C9}" type="pres">
      <dgm:prSet presAssocID="{03E4B64A-4479-4B6F-8A27-D34EC22F89FE}" presName="rootConnector" presStyleLbl="node1" presStyleIdx="0" presStyleCnt="6"/>
      <dgm:spPr/>
    </dgm:pt>
    <dgm:pt modelId="{5DF5F2E7-F0EC-4AA2-8AAE-63A759BA6044}" type="pres">
      <dgm:prSet presAssocID="{03E4B64A-4479-4B6F-8A27-D34EC22F89FE}" presName="childShape" presStyleCnt="0"/>
      <dgm:spPr/>
    </dgm:pt>
    <dgm:pt modelId="{7167F3E4-B0D4-4074-9483-F03C2F88F6AA}" type="pres">
      <dgm:prSet presAssocID="{40D08044-AEFC-4C3B-A6F2-16F7970E11A3}" presName="Name13" presStyleLbl="parChTrans1D2" presStyleIdx="0" presStyleCnt="16"/>
      <dgm:spPr/>
    </dgm:pt>
    <dgm:pt modelId="{C179BA3C-D68A-4BC9-903B-C840D75BD302}" type="pres">
      <dgm:prSet presAssocID="{00AB78A3-2D6D-45E3-9EE2-D1750AE4ED27}" presName="childText" presStyleLbl="bgAcc1" presStyleIdx="0" presStyleCnt="16">
        <dgm:presLayoutVars>
          <dgm:bulletEnabled val="1"/>
        </dgm:presLayoutVars>
      </dgm:prSet>
      <dgm:spPr/>
    </dgm:pt>
    <dgm:pt modelId="{F9A5B203-0F47-4385-A3D1-15140F7938BE}" type="pres">
      <dgm:prSet presAssocID="{3432A412-03C6-4CFB-B98C-31C782F074C2}" presName="Name13" presStyleLbl="parChTrans1D2" presStyleIdx="1" presStyleCnt="16"/>
      <dgm:spPr/>
    </dgm:pt>
    <dgm:pt modelId="{3EC86EA8-997C-4D65-BDE9-77B00D4BB316}" type="pres">
      <dgm:prSet presAssocID="{01C3E1B8-8C5C-43A7-A626-593A05F4F3FF}" presName="childText" presStyleLbl="bgAcc1" presStyleIdx="1" presStyleCnt="16" custScaleX="99245" custScaleY="118957">
        <dgm:presLayoutVars>
          <dgm:bulletEnabled val="1"/>
        </dgm:presLayoutVars>
      </dgm:prSet>
      <dgm:spPr/>
    </dgm:pt>
    <dgm:pt modelId="{72097168-C1C4-4FC9-AB62-25AA1111186B}" type="pres">
      <dgm:prSet presAssocID="{B11F5E3F-A0A0-4457-8DA4-B65C953C429B}" presName="Name13" presStyleLbl="parChTrans1D2" presStyleIdx="2" presStyleCnt="16"/>
      <dgm:spPr/>
    </dgm:pt>
    <dgm:pt modelId="{C41CB058-69A6-4F54-BB43-33A11B7CCCB1}" type="pres">
      <dgm:prSet presAssocID="{C8EA2381-BECB-403E-A148-12542ACDD474}" presName="childText" presStyleLbl="bgAcc1" presStyleIdx="2" presStyleCnt="16" custScaleY="116616">
        <dgm:presLayoutVars>
          <dgm:bulletEnabled val="1"/>
        </dgm:presLayoutVars>
      </dgm:prSet>
      <dgm:spPr/>
    </dgm:pt>
    <dgm:pt modelId="{565B03DA-210D-45C9-852D-A91915B16F1E}" type="pres">
      <dgm:prSet presAssocID="{FA20616D-80D6-4C66-8D2A-EEB13D7097BA}" presName="Name13" presStyleLbl="parChTrans1D2" presStyleIdx="3" presStyleCnt="16"/>
      <dgm:spPr/>
    </dgm:pt>
    <dgm:pt modelId="{56D64BBC-EF0D-4467-8334-395683FF44E1}" type="pres">
      <dgm:prSet presAssocID="{42B2736A-F490-4E63-9AD2-ACCA1B3869C4}" presName="childText" presStyleLbl="bgAcc1" presStyleIdx="3" presStyleCnt="16">
        <dgm:presLayoutVars>
          <dgm:bulletEnabled val="1"/>
        </dgm:presLayoutVars>
      </dgm:prSet>
      <dgm:spPr/>
    </dgm:pt>
    <dgm:pt modelId="{93B320B3-6D94-4F06-BDBE-44CD0159B154}" type="pres">
      <dgm:prSet presAssocID="{34A85440-8D92-47D5-96AC-285BCB72C476}" presName="root" presStyleCnt="0"/>
      <dgm:spPr/>
    </dgm:pt>
    <dgm:pt modelId="{4F88BB35-48CE-497E-8777-E4B24F4DAEF7}" type="pres">
      <dgm:prSet presAssocID="{34A85440-8D92-47D5-96AC-285BCB72C476}" presName="rootComposite" presStyleCnt="0"/>
      <dgm:spPr/>
    </dgm:pt>
    <dgm:pt modelId="{EC2CC7DC-05A8-448D-B41E-2CF8575F6221}" type="pres">
      <dgm:prSet presAssocID="{34A85440-8D92-47D5-96AC-285BCB72C476}" presName="rootText" presStyleLbl="node1" presStyleIdx="1" presStyleCnt="6"/>
      <dgm:spPr/>
    </dgm:pt>
    <dgm:pt modelId="{2275CEC9-8656-45FA-81AB-E8BA6034F355}" type="pres">
      <dgm:prSet presAssocID="{34A85440-8D92-47D5-96AC-285BCB72C476}" presName="rootConnector" presStyleLbl="node1" presStyleIdx="1" presStyleCnt="6"/>
      <dgm:spPr/>
    </dgm:pt>
    <dgm:pt modelId="{0645C967-676D-4C17-B57B-BCACE74F3B0A}" type="pres">
      <dgm:prSet presAssocID="{34A85440-8D92-47D5-96AC-285BCB72C476}" presName="childShape" presStyleCnt="0"/>
      <dgm:spPr/>
    </dgm:pt>
    <dgm:pt modelId="{17CA492F-B467-4759-9AC0-B2FC4444717B}" type="pres">
      <dgm:prSet presAssocID="{28DD9C9A-0EFC-4B89-808D-650362EAC476}" presName="Name13" presStyleLbl="parChTrans1D2" presStyleIdx="4" presStyleCnt="16"/>
      <dgm:spPr/>
    </dgm:pt>
    <dgm:pt modelId="{BE217CBD-8E16-401C-8FC1-A963C7CD01FD}" type="pres">
      <dgm:prSet presAssocID="{2FDD946B-152A-417F-AE35-9A29902CF05A}" presName="childText" presStyleLbl="bgAcc1" presStyleIdx="4" presStyleCnt="16" custScaleX="100538" custScaleY="157462">
        <dgm:presLayoutVars>
          <dgm:bulletEnabled val="1"/>
        </dgm:presLayoutVars>
      </dgm:prSet>
      <dgm:spPr/>
    </dgm:pt>
    <dgm:pt modelId="{6822CEC3-163E-4381-BC6B-06014E81243F}" type="pres">
      <dgm:prSet presAssocID="{012AC46F-0591-4141-B0BC-27CA66E477E4}" presName="Name13" presStyleLbl="parChTrans1D2" presStyleIdx="5" presStyleCnt="16"/>
      <dgm:spPr/>
    </dgm:pt>
    <dgm:pt modelId="{35D1BE57-B270-4664-BA92-77ECE8FDD901}" type="pres">
      <dgm:prSet presAssocID="{732BE4CD-C44F-4312-AE83-22774805FC7F}" presName="childText" presStyleLbl="bgAcc1" presStyleIdx="5" presStyleCnt="16">
        <dgm:presLayoutVars>
          <dgm:bulletEnabled val="1"/>
        </dgm:presLayoutVars>
      </dgm:prSet>
      <dgm:spPr/>
    </dgm:pt>
    <dgm:pt modelId="{D0D2C3EA-3FF2-4A76-859A-EF775DFED99D}" type="pres">
      <dgm:prSet presAssocID="{1DD10ACC-6977-443A-BF2D-5D0EBB292289}" presName="Name13" presStyleLbl="parChTrans1D2" presStyleIdx="6" presStyleCnt="16"/>
      <dgm:spPr/>
    </dgm:pt>
    <dgm:pt modelId="{F2668C1A-3749-40CA-8CCC-543BAEE3F3DA}" type="pres">
      <dgm:prSet presAssocID="{8E52A68E-02E8-420E-8D4F-0E38835A7C84}" presName="childText" presStyleLbl="bgAcc1" presStyleIdx="6" presStyleCnt="16" custScaleX="98359" custScaleY="132960">
        <dgm:presLayoutVars>
          <dgm:bulletEnabled val="1"/>
        </dgm:presLayoutVars>
      </dgm:prSet>
      <dgm:spPr/>
    </dgm:pt>
    <dgm:pt modelId="{5E675B97-4424-443D-820A-4394FCFB1922}" type="pres">
      <dgm:prSet presAssocID="{7212D56F-7F37-491A-B024-63BC019C30A9}" presName="root" presStyleCnt="0"/>
      <dgm:spPr/>
    </dgm:pt>
    <dgm:pt modelId="{8444AEC6-E5B2-42BB-9105-FBB67ED95AE0}" type="pres">
      <dgm:prSet presAssocID="{7212D56F-7F37-491A-B024-63BC019C30A9}" presName="rootComposite" presStyleCnt="0"/>
      <dgm:spPr/>
    </dgm:pt>
    <dgm:pt modelId="{B35FD5E2-E309-4524-ABA8-BB3219510BB0}" type="pres">
      <dgm:prSet presAssocID="{7212D56F-7F37-491A-B024-63BC019C30A9}" presName="rootText" presStyleLbl="node1" presStyleIdx="2" presStyleCnt="6"/>
      <dgm:spPr/>
    </dgm:pt>
    <dgm:pt modelId="{3CA5CAB0-9E30-4DDF-8C2B-13747213563C}" type="pres">
      <dgm:prSet presAssocID="{7212D56F-7F37-491A-B024-63BC019C30A9}" presName="rootConnector" presStyleLbl="node1" presStyleIdx="2" presStyleCnt="6"/>
      <dgm:spPr/>
    </dgm:pt>
    <dgm:pt modelId="{3A1C4DA4-B392-4BD1-A0FC-17443C1071B4}" type="pres">
      <dgm:prSet presAssocID="{7212D56F-7F37-491A-B024-63BC019C30A9}" presName="childShape" presStyleCnt="0"/>
      <dgm:spPr/>
    </dgm:pt>
    <dgm:pt modelId="{A3ABE513-3937-4923-B135-FE971DA76248}" type="pres">
      <dgm:prSet presAssocID="{20B98000-AE49-4D2E-B5D3-9B6A8C2F5FBF}" presName="Name13" presStyleLbl="parChTrans1D2" presStyleIdx="7" presStyleCnt="16"/>
      <dgm:spPr/>
    </dgm:pt>
    <dgm:pt modelId="{E915EA4C-0C5A-4BC9-BEC8-66E060918275}" type="pres">
      <dgm:prSet presAssocID="{C8813EC8-D566-4BA6-A406-7A0106DBECD1}" presName="childText" presStyleLbl="bgAcc1" presStyleIdx="7" presStyleCnt="16">
        <dgm:presLayoutVars>
          <dgm:bulletEnabled val="1"/>
        </dgm:presLayoutVars>
      </dgm:prSet>
      <dgm:spPr/>
    </dgm:pt>
    <dgm:pt modelId="{07B7AE9F-A422-454F-AEDA-CF1539BCC4A1}" type="pres">
      <dgm:prSet presAssocID="{EEF19B2E-B30D-4153-828E-F9D3B57FDC4E}" presName="Name13" presStyleLbl="parChTrans1D2" presStyleIdx="8" presStyleCnt="16"/>
      <dgm:spPr/>
    </dgm:pt>
    <dgm:pt modelId="{6F06114C-588D-4E9E-831C-547F38F76102}" type="pres">
      <dgm:prSet presAssocID="{51DE0B83-0C75-4436-B515-20C5DDCBBC16}" presName="childText" presStyleLbl="bgAcc1" presStyleIdx="8" presStyleCnt="16">
        <dgm:presLayoutVars>
          <dgm:bulletEnabled val="1"/>
        </dgm:presLayoutVars>
      </dgm:prSet>
      <dgm:spPr/>
    </dgm:pt>
    <dgm:pt modelId="{2F734E9B-EF27-405A-BB4D-7BF156C45F12}" type="pres">
      <dgm:prSet presAssocID="{4943F5D3-EC6B-4189-AE7C-8A71719D7F82}" presName="root" presStyleCnt="0"/>
      <dgm:spPr/>
    </dgm:pt>
    <dgm:pt modelId="{C3C1B97A-66DD-4F57-B5D9-766FBEDFBBBF}" type="pres">
      <dgm:prSet presAssocID="{4943F5D3-EC6B-4189-AE7C-8A71719D7F82}" presName="rootComposite" presStyleCnt="0"/>
      <dgm:spPr/>
    </dgm:pt>
    <dgm:pt modelId="{C0BAC5AA-10EC-40C3-A1BF-A18508F0886B}" type="pres">
      <dgm:prSet presAssocID="{4943F5D3-EC6B-4189-AE7C-8A71719D7F82}" presName="rootText" presStyleLbl="node1" presStyleIdx="3" presStyleCnt="6"/>
      <dgm:spPr/>
    </dgm:pt>
    <dgm:pt modelId="{8B3CF933-F278-4399-9755-28D9437CC83B}" type="pres">
      <dgm:prSet presAssocID="{4943F5D3-EC6B-4189-AE7C-8A71719D7F82}" presName="rootConnector" presStyleLbl="node1" presStyleIdx="3" presStyleCnt="6"/>
      <dgm:spPr/>
    </dgm:pt>
    <dgm:pt modelId="{5BE8733A-2CED-428B-A52D-00D49F9FBCFF}" type="pres">
      <dgm:prSet presAssocID="{4943F5D3-EC6B-4189-AE7C-8A71719D7F82}" presName="childShape" presStyleCnt="0"/>
      <dgm:spPr/>
    </dgm:pt>
    <dgm:pt modelId="{4F6770D0-6E82-4EE7-BF06-4FD7249DB8CD}" type="pres">
      <dgm:prSet presAssocID="{7B10D269-C9F6-4717-9AC2-3B58126284A2}" presName="Name13" presStyleLbl="parChTrans1D2" presStyleIdx="9" presStyleCnt="16"/>
      <dgm:spPr/>
    </dgm:pt>
    <dgm:pt modelId="{BFA8BB77-3C41-4AB9-888C-47218189997C}" type="pres">
      <dgm:prSet presAssocID="{D3EE57A6-CFA5-43BA-96C6-D8B701377BAF}" presName="childText" presStyleLbl="bgAcc1" presStyleIdx="9" presStyleCnt="16">
        <dgm:presLayoutVars>
          <dgm:bulletEnabled val="1"/>
        </dgm:presLayoutVars>
      </dgm:prSet>
      <dgm:spPr/>
    </dgm:pt>
    <dgm:pt modelId="{ADF344DF-EF0A-486E-938D-F17FABDF0FE0}" type="pres">
      <dgm:prSet presAssocID="{091A9491-2CAF-4C5B-B0D8-DB4D84BA5D29}" presName="Name13" presStyleLbl="parChTrans1D2" presStyleIdx="10" presStyleCnt="16"/>
      <dgm:spPr/>
    </dgm:pt>
    <dgm:pt modelId="{A1BE8E76-8928-4633-ACA7-E8E8CC5142CD}" type="pres">
      <dgm:prSet presAssocID="{5D825760-FFFC-4FB8-901C-176E0C44F395}" presName="childText" presStyleLbl="bgAcc1" presStyleIdx="10" presStyleCnt="16">
        <dgm:presLayoutVars>
          <dgm:bulletEnabled val="1"/>
        </dgm:presLayoutVars>
      </dgm:prSet>
      <dgm:spPr/>
    </dgm:pt>
    <dgm:pt modelId="{C3A350F9-884B-4A20-9497-AB1ECE1EACF6}" type="pres">
      <dgm:prSet presAssocID="{B989EB6F-8D2D-4CBF-858E-05F20C5DBD70}" presName="root" presStyleCnt="0"/>
      <dgm:spPr/>
    </dgm:pt>
    <dgm:pt modelId="{847AEF83-A08D-476E-8624-BE2371BE6372}" type="pres">
      <dgm:prSet presAssocID="{B989EB6F-8D2D-4CBF-858E-05F20C5DBD70}" presName="rootComposite" presStyleCnt="0"/>
      <dgm:spPr/>
    </dgm:pt>
    <dgm:pt modelId="{BF76D1A4-7DB9-4697-BD76-D88CA09EA5C1}" type="pres">
      <dgm:prSet presAssocID="{B989EB6F-8D2D-4CBF-858E-05F20C5DBD70}" presName="rootText" presStyleLbl="node1" presStyleIdx="4" presStyleCnt="6"/>
      <dgm:spPr/>
    </dgm:pt>
    <dgm:pt modelId="{EA5CC75F-FD47-46E5-A97E-E44CF0FF62F1}" type="pres">
      <dgm:prSet presAssocID="{B989EB6F-8D2D-4CBF-858E-05F20C5DBD70}" presName="rootConnector" presStyleLbl="node1" presStyleIdx="4" presStyleCnt="6"/>
      <dgm:spPr/>
    </dgm:pt>
    <dgm:pt modelId="{3FD990C2-E7AF-4CB1-9512-701CC970AD4E}" type="pres">
      <dgm:prSet presAssocID="{B989EB6F-8D2D-4CBF-858E-05F20C5DBD70}" presName="childShape" presStyleCnt="0"/>
      <dgm:spPr/>
    </dgm:pt>
    <dgm:pt modelId="{78A35069-636A-499A-B5E3-2079C6CBFBA5}" type="pres">
      <dgm:prSet presAssocID="{6EBFFDD1-AB7C-4A62-B5C5-16489DB0681B}" presName="Name13" presStyleLbl="parChTrans1D2" presStyleIdx="11" presStyleCnt="16"/>
      <dgm:spPr/>
    </dgm:pt>
    <dgm:pt modelId="{B236DAFD-D744-4816-B9B1-5CE50AF6D599}" type="pres">
      <dgm:prSet presAssocID="{284D1FB5-D664-4629-9C8C-B34B9B85E409}" presName="childText" presStyleLbl="bgAcc1" presStyleIdx="11" presStyleCnt="16">
        <dgm:presLayoutVars>
          <dgm:bulletEnabled val="1"/>
        </dgm:presLayoutVars>
      </dgm:prSet>
      <dgm:spPr/>
    </dgm:pt>
    <dgm:pt modelId="{95217C36-970D-47DA-A3AE-4D9034E80C7D}" type="pres">
      <dgm:prSet presAssocID="{BE637552-3CA8-4FAD-839F-2F423C0641EB}" presName="Name13" presStyleLbl="parChTrans1D2" presStyleIdx="12" presStyleCnt="16"/>
      <dgm:spPr/>
    </dgm:pt>
    <dgm:pt modelId="{76BE3553-D251-4A24-BE1B-EA7B1B21F773}" type="pres">
      <dgm:prSet presAssocID="{58D9DC9D-1B28-4076-A1D7-12137FCBAE41}" presName="childText" presStyleLbl="bgAcc1" presStyleIdx="12" presStyleCnt="16">
        <dgm:presLayoutVars>
          <dgm:bulletEnabled val="1"/>
        </dgm:presLayoutVars>
      </dgm:prSet>
      <dgm:spPr/>
    </dgm:pt>
    <dgm:pt modelId="{C49901ED-B6E5-43F3-9D84-3A76E96D25C9}" type="pres">
      <dgm:prSet presAssocID="{52090F24-DE3D-4C74-BA73-C9EA80E1550B}" presName="Name13" presStyleLbl="parChTrans1D2" presStyleIdx="13" presStyleCnt="16"/>
      <dgm:spPr/>
    </dgm:pt>
    <dgm:pt modelId="{EE4C2C9F-FDDF-4E69-99F0-658F43C11034}" type="pres">
      <dgm:prSet presAssocID="{FFE2DF99-2D22-480F-858D-DDC0B6CCB2E7}" presName="childText" presStyleLbl="bgAcc1" presStyleIdx="13" presStyleCnt="16">
        <dgm:presLayoutVars>
          <dgm:bulletEnabled val="1"/>
        </dgm:presLayoutVars>
      </dgm:prSet>
      <dgm:spPr/>
    </dgm:pt>
    <dgm:pt modelId="{454E857F-8774-46FB-8098-F102D851708C}" type="pres">
      <dgm:prSet presAssocID="{896F9232-9598-4837-A270-6F59D422DC48}" presName="root" presStyleCnt="0"/>
      <dgm:spPr/>
    </dgm:pt>
    <dgm:pt modelId="{0C098C86-59F3-4F68-B38C-38A580E88616}" type="pres">
      <dgm:prSet presAssocID="{896F9232-9598-4837-A270-6F59D422DC48}" presName="rootComposite" presStyleCnt="0"/>
      <dgm:spPr/>
    </dgm:pt>
    <dgm:pt modelId="{E2A38E82-F1D5-45C5-9474-AFF45E560A30}" type="pres">
      <dgm:prSet presAssocID="{896F9232-9598-4837-A270-6F59D422DC48}" presName="rootText" presStyleLbl="node1" presStyleIdx="5" presStyleCnt="6" custScaleX="119060"/>
      <dgm:spPr/>
    </dgm:pt>
    <dgm:pt modelId="{4E605CA7-8D3D-440B-A997-B852620D77DC}" type="pres">
      <dgm:prSet presAssocID="{896F9232-9598-4837-A270-6F59D422DC48}" presName="rootConnector" presStyleLbl="node1" presStyleIdx="5" presStyleCnt="6"/>
      <dgm:spPr/>
    </dgm:pt>
    <dgm:pt modelId="{E810FC89-A467-4CBC-9184-16AF1BE386E9}" type="pres">
      <dgm:prSet presAssocID="{896F9232-9598-4837-A270-6F59D422DC48}" presName="childShape" presStyleCnt="0"/>
      <dgm:spPr/>
    </dgm:pt>
    <dgm:pt modelId="{F6AB56AB-F931-49FD-B8FB-4B08DF4C8F1F}" type="pres">
      <dgm:prSet presAssocID="{C9E9D023-C426-4AC9-89A5-91F03D844AC3}" presName="Name13" presStyleLbl="parChTrans1D2" presStyleIdx="14" presStyleCnt="16"/>
      <dgm:spPr/>
    </dgm:pt>
    <dgm:pt modelId="{BBB3CE77-1BB1-43C7-98C7-BC935B9E2E68}" type="pres">
      <dgm:prSet presAssocID="{D1D9612C-C740-4B7E-BA99-41C30216E2F9}" presName="childText" presStyleLbl="bgAcc1" presStyleIdx="14" presStyleCnt="16" custScaleY="153009">
        <dgm:presLayoutVars>
          <dgm:bulletEnabled val="1"/>
        </dgm:presLayoutVars>
      </dgm:prSet>
      <dgm:spPr/>
    </dgm:pt>
    <dgm:pt modelId="{AA1B8079-FED4-4168-A5F1-06E113EC859A}" type="pres">
      <dgm:prSet presAssocID="{CA41792E-464D-4BC9-8746-B8C5FF92911E}" presName="Name13" presStyleLbl="parChTrans1D2" presStyleIdx="15" presStyleCnt="16"/>
      <dgm:spPr/>
    </dgm:pt>
    <dgm:pt modelId="{D31B2DAC-9A09-45C5-8E03-E6D6B144C68C}" type="pres">
      <dgm:prSet presAssocID="{D94C4894-2341-48CA-8BCE-BC6C4EFD9BF5}" presName="childText" presStyleLbl="bgAcc1" presStyleIdx="15" presStyleCnt="16">
        <dgm:presLayoutVars>
          <dgm:bulletEnabled val="1"/>
        </dgm:presLayoutVars>
      </dgm:prSet>
      <dgm:spPr/>
    </dgm:pt>
  </dgm:ptLst>
  <dgm:cxnLst>
    <dgm:cxn modelId="{E02E2102-EBD6-43B4-83BD-A10E1676B1C0}" type="presOf" srcId="{4943F5D3-EC6B-4189-AE7C-8A71719D7F82}" destId="{8B3CF933-F278-4399-9755-28D9437CC83B}" srcOrd="1" destOrd="0" presId="urn:microsoft.com/office/officeart/2005/8/layout/hierarchy3"/>
    <dgm:cxn modelId="{56F8FE03-FB40-4802-83DD-33E085A43F1A}" srcId="{03E4B64A-4479-4B6F-8A27-D34EC22F89FE}" destId="{01C3E1B8-8C5C-43A7-A626-593A05F4F3FF}" srcOrd="1" destOrd="0" parTransId="{3432A412-03C6-4CFB-B98C-31C782F074C2}" sibTransId="{8B0C0CF5-EF48-4DAA-B2AA-EB5D5079D535}"/>
    <dgm:cxn modelId="{A9F9FA09-C804-42F9-B4BA-86591E47F492}" type="presOf" srcId="{D1D9612C-C740-4B7E-BA99-41C30216E2F9}" destId="{BBB3CE77-1BB1-43C7-98C7-BC935B9E2E68}" srcOrd="0" destOrd="0" presId="urn:microsoft.com/office/officeart/2005/8/layout/hierarchy3"/>
    <dgm:cxn modelId="{C3814C12-3255-444D-A676-4C321ED0C71F}" type="presOf" srcId="{D94C4894-2341-48CA-8BCE-BC6C4EFD9BF5}" destId="{D31B2DAC-9A09-45C5-8E03-E6D6B144C68C}" srcOrd="0" destOrd="0" presId="urn:microsoft.com/office/officeart/2005/8/layout/hierarchy3"/>
    <dgm:cxn modelId="{7DEF9B12-1735-47DE-A211-CE7BB482D37E}" type="presOf" srcId="{C8EA2381-BECB-403E-A148-12542ACDD474}" destId="{C41CB058-69A6-4F54-BB43-33A11B7CCCB1}" srcOrd="0" destOrd="0" presId="urn:microsoft.com/office/officeart/2005/8/layout/hierarchy3"/>
    <dgm:cxn modelId="{C508D812-38E4-42AC-8654-7CAD62A1AF68}" type="presOf" srcId="{6EBFFDD1-AB7C-4A62-B5C5-16489DB0681B}" destId="{78A35069-636A-499A-B5E3-2079C6CBFBA5}" srcOrd="0" destOrd="0" presId="urn:microsoft.com/office/officeart/2005/8/layout/hierarchy3"/>
    <dgm:cxn modelId="{E0CED520-5EAC-4CC6-9BEE-6B8926DAD224}" type="presOf" srcId="{C9E9D023-C426-4AC9-89A5-91F03D844AC3}" destId="{F6AB56AB-F931-49FD-B8FB-4B08DF4C8F1F}" srcOrd="0" destOrd="0" presId="urn:microsoft.com/office/officeart/2005/8/layout/hierarchy3"/>
    <dgm:cxn modelId="{32ED0723-D9BE-44CA-BADE-65C7D059C7A3}" type="presOf" srcId="{7B10D269-C9F6-4717-9AC2-3B58126284A2}" destId="{4F6770D0-6E82-4EE7-BF06-4FD7249DB8CD}" srcOrd="0" destOrd="0" presId="urn:microsoft.com/office/officeart/2005/8/layout/hierarchy3"/>
    <dgm:cxn modelId="{61EF4A23-9EC0-457E-9AB2-7DBC03FEB95B}" type="presOf" srcId="{34A85440-8D92-47D5-96AC-285BCB72C476}" destId="{2275CEC9-8656-45FA-81AB-E8BA6034F355}" srcOrd="1" destOrd="0" presId="urn:microsoft.com/office/officeart/2005/8/layout/hierarchy3"/>
    <dgm:cxn modelId="{61716724-8C81-4EBE-80B0-DC0EEFF8D401}" type="presOf" srcId="{4943F5D3-EC6B-4189-AE7C-8A71719D7F82}" destId="{C0BAC5AA-10EC-40C3-A1BF-A18508F0886B}" srcOrd="0" destOrd="0" presId="urn:microsoft.com/office/officeart/2005/8/layout/hierarchy3"/>
    <dgm:cxn modelId="{B39AC224-77DF-49E7-B288-E143576526A7}" srcId="{03A651C3-3FC1-4FC9-99B0-7DD8315F3587}" destId="{03E4B64A-4479-4B6F-8A27-D34EC22F89FE}" srcOrd="0" destOrd="0" parTransId="{C23ECDF9-C572-4BD7-972B-6A201BAA1340}" sibTransId="{F0A554D3-A483-4A7B-BA99-AAAD225C5342}"/>
    <dgm:cxn modelId="{B528FF24-F767-4F97-A5ED-E003D2CBDBD9}" type="presOf" srcId="{091A9491-2CAF-4C5B-B0D8-DB4D84BA5D29}" destId="{ADF344DF-EF0A-486E-938D-F17FABDF0FE0}" srcOrd="0" destOrd="0" presId="urn:microsoft.com/office/officeart/2005/8/layout/hierarchy3"/>
    <dgm:cxn modelId="{2A8DB92A-2C7B-484F-9F46-42FB8E40A196}" srcId="{896F9232-9598-4837-A270-6F59D422DC48}" destId="{D94C4894-2341-48CA-8BCE-BC6C4EFD9BF5}" srcOrd="1" destOrd="0" parTransId="{CA41792E-464D-4BC9-8746-B8C5FF92911E}" sibTransId="{CD3E547E-1571-47E3-8E44-6513B081F180}"/>
    <dgm:cxn modelId="{A14FB42C-4610-4994-A606-1A77677226C3}" srcId="{B989EB6F-8D2D-4CBF-858E-05F20C5DBD70}" destId="{58D9DC9D-1B28-4076-A1D7-12137FCBAE41}" srcOrd="1" destOrd="0" parTransId="{BE637552-3CA8-4FAD-839F-2F423C0641EB}" sibTransId="{6346EB66-0FC4-434A-9EC9-3FA666673AD2}"/>
    <dgm:cxn modelId="{9491F12D-7E00-4CCD-84D8-4B978B75421E}" srcId="{B989EB6F-8D2D-4CBF-858E-05F20C5DBD70}" destId="{284D1FB5-D664-4629-9C8C-B34B9B85E409}" srcOrd="0" destOrd="0" parTransId="{6EBFFDD1-AB7C-4A62-B5C5-16489DB0681B}" sibTransId="{2C932947-4327-4276-BE5B-9517F78CE962}"/>
    <dgm:cxn modelId="{F308C33C-45CC-4EF4-B94A-1DB3BC10E843}" type="presOf" srcId="{896F9232-9598-4837-A270-6F59D422DC48}" destId="{4E605CA7-8D3D-440B-A997-B852620D77DC}" srcOrd="1" destOrd="0" presId="urn:microsoft.com/office/officeart/2005/8/layout/hierarchy3"/>
    <dgm:cxn modelId="{F70F1461-2D1B-4895-A809-AFDF4FD620B5}" type="presOf" srcId="{3432A412-03C6-4CFB-B98C-31C782F074C2}" destId="{F9A5B203-0F47-4385-A3D1-15140F7938BE}" srcOrd="0" destOrd="0" presId="urn:microsoft.com/office/officeart/2005/8/layout/hierarchy3"/>
    <dgm:cxn modelId="{BD9ED741-6232-4BC3-8C7A-F8AF4729F838}" type="presOf" srcId="{01C3E1B8-8C5C-43A7-A626-593A05F4F3FF}" destId="{3EC86EA8-997C-4D65-BDE9-77B00D4BB316}" srcOrd="0" destOrd="0" presId="urn:microsoft.com/office/officeart/2005/8/layout/hierarchy3"/>
    <dgm:cxn modelId="{CABC4E43-AB0D-4832-B2B6-141D638A681B}" srcId="{03A651C3-3FC1-4FC9-99B0-7DD8315F3587}" destId="{7212D56F-7F37-491A-B024-63BC019C30A9}" srcOrd="2" destOrd="0" parTransId="{8F3A3E25-D0B4-4CA4-8E09-981E0BA7E827}" sibTransId="{D35D34AA-1C7F-4B13-BEBA-F9D817B65750}"/>
    <dgm:cxn modelId="{E6CF0C66-D606-4C0A-B51B-FEC002943911}" type="presOf" srcId="{B989EB6F-8D2D-4CBF-858E-05F20C5DBD70}" destId="{EA5CC75F-FD47-46E5-A97E-E44CF0FF62F1}" srcOrd="1" destOrd="0" presId="urn:microsoft.com/office/officeart/2005/8/layout/hierarchy3"/>
    <dgm:cxn modelId="{763BEB49-3A30-4352-A457-9C4E5326B5BE}" type="presOf" srcId="{2FDD946B-152A-417F-AE35-9A29902CF05A}" destId="{BE217CBD-8E16-401C-8FC1-A963C7CD01FD}" srcOrd="0" destOrd="0" presId="urn:microsoft.com/office/officeart/2005/8/layout/hierarchy3"/>
    <dgm:cxn modelId="{12980E4D-0CA7-4BBA-B8CB-95FC347610F6}" type="presOf" srcId="{42B2736A-F490-4E63-9AD2-ACCA1B3869C4}" destId="{56D64BBC-EF0D-4467-8334-395683FF44E1}" srcOrd="0" destOrd="0" presId="urn:microsoft.com/office/officeart/2005/8/layout/hierarchy3"/>
    <dgm:cxn modelId="{C1391E6D-49FD-47D2-A715-7F543D361F48}" type="presOf" srcId="{7212D56F-7F37-491A-B024-63BC019C30A9}" destId="{3CA5CAB0-9E30-4DDF-8C2B-13747213563C}" srcOrd="1" destOrd="0" presId="urn:microsoft.com/office/officeart/2005/8/layout/hierarchy3"/>
    <dgm:cxn modelId="{7E5AA46F-C62C-45EF-A967-A5346C797A51}" type="presOf" srcId="{03E4B64A-4479-4B6F-8A27-D34EC22F89FE}" destId="{71E84683-A395-4D3D-AAD9-F5C96B7A63C9}" srcOrd="1" destOrd="0" presId="urn:microsoft.com/office/officeart/2005/8/layout/hierarchy3"/>
    <dgm:cxn modelId="{C75D5651-7BB6-40F1-8E23-E4AB875853A3}" type="presOf" srcId="{732BE4CD-C44F-4312-AE83-22774805FC7F}" destId="{35D1BE57-B270-4664-BA92-77ECE8FDD901}" srcOrd="0" destOrd="0" presId="urn:microsoft.com/office/officeart/2005/8/layout/hierarchy3"/>
    <dgm:cxn modelId="{CFD67D51-DFFA-4883-AB8E-2FD6600F0C41}" type="presOf" srcId="{CA41792E-464D-4BC9-8746-B8C5FF92911E}" destId="{AA1B8079-FED4-4168-A5F1-06E113EC859A}" srcOrd="0" destOrd="0" presId="urn:microsoft.com/office/officeart/2005/8/layout/hierarchy3"/>
    <dgm:cxn modelId="{A723B673-F4C3-4AE5-973D-59DCD3CEAF91}" srcId="{7212D56F-7F37-491A-B024-63BC019C30A9}" destId="{51DE0B83-0C75-4436-B515-20C5DDCBBC16}" srcOrd="1" destOrd="0" parTransId="{EEF19B2E-B30D-4153-828E-F9D3B57FDC4E}" sibTransId="{D7C6FD58-F99B-4782-80F3-ADE1E27148D5}"/>
    <dgm:cxn modelId="{9E400174-2833-4DCB-BE6A-14C49B08F8C2}" srcId="{34A85440-8D92-47D5-96AC-285BCB72C476}" destId="{8E52A68E-02E8-420E-8D4F-0E38835A7C84}" srcOrd="2" destOrd="0" parTransId="{1DD10ACC-6977-443A-BF2D-5D0EBB292289}" sibTransId="{5308EF02-EB30-4901-8823-387D3BDBCAF5}"/>
    <dgm:cxn modelId="{2DC72578-D095-479D-9E71-FD87219825B2}" type="presOf" srcId="{284D1FB5-D664-4629-9C8C-B34B9B85E409}" destId="{B236DAFD-D744-4816-B9B1-5CE50AF6D599}" srcOrd="0" destOrd="0" presId="urn:microsoft.com/office/officeart/2005/8/layout/hierarchy3"/>
    <dgm:cxn modelId="{2F58C978-9C61-42CF-920E-C987AD04DC3D}" srcId="{4943F5D3-EC6B-4189-AE7C-8A71719D7F82}" destId="{D3EE57A6-CFA5-43BA-96C6-D8B701377BAF}" srcOrd="0" destOrd="0" parTransId="{7B10D269-C9F6-4717-9AC2-3B58126284A2}" sibTransId="{A8C07E9D-356C-4592-8BEC-782DA85A5000}"/>
    <dgm:cxn modelId="{8A40C07A-B445-4FCD-BCC8-F9A083F0D44D}" type="presOf" srcId="{40D08044-AEFC-4C3B-A6F2-16F7970E11A3}" destId="{7167F3E4-B0D4-4074-9483-F03C2F88F6AA}" srcOrd="0" destOrd="0" presId="urn:microsoft.com/office/officeart/2005/8/layout/hierarchy3"/>
    <dgm:cxn modelId="{E3BAA67B-F260-4A8B-9B98-CDB8E15C3C1E}" srcId="{B989EB6F-8D2D-4CBF-858E-05F20C5DBD70}" destId="{FFE2DF99-2D22-480F-858D-DDC0B6CCB2E7}" srcOrd="2" destOrd="0" parTransId="{52090F24-DE3D-4C74-BA73-C9EA80E1550B}" sibTransId="{5F2764CE-9A83-43FA-96E9-30580E19C518}"/>
    <dgm:cxn modelId="{9C06CC80-ADB1-46BA-A2D1-A3194168C7D5}" type="presOf" srcId="{C8813EC8-D566-4BA6-A406-7A0106DBECD1}" destId="{E915EA4C-0C5A-4BC9-BEC8-66E060918275}" srcOrd="0" destOrd="0" presId="urn:microsoft.com/office/officeart/2005/8/layout/hierarchy3"/>
    <dgm:cxn modelId="{12E04193-9DEE-44F7-B2FC-343ED13522F6}" srcId="{34A85440-8D92-47D5-96AC-285BCB72C476}" destId="{732BE4CD-C44F-4312-AE83-22774805FC7F}" srcOrd="1" destOrd="0" parTransId="{012AC46F-0591-4141-B0BC-27CA66E477E4}" sibTransId="{2391A5E0-A464-4BF4-A78D-F576303C31BB}"/>
    <dgm:cxn modelId="{5FF5E699-0FEF-45E5-8FF5-0B03EC50EC32}" srcId="{7212D56F-7F37-491A-B024-63BC019C30A9}" destId="{C8813EC8-D566-4BA6-A406-7A0106DBECD1}" srcOrd="0" destOrd="0" parTransId="{20B98000-AE49-4D2E-B5D3-9B6A8C2F5FBF}" sibTransId="{45E60D52-65C4-478A-B915-612DBBE07B58}"/>
    <dgm:cxn modelId="{59D6C99C-5FCE-4680-8024-6349DFD7115D}" srcId="{34A85440-8D92-47D5-96AC-285BCB72C476}" destId="{2FDD946B-152A-417F-AE35-9A29902CF05A}" srcOrd="0" destOrd="0" parTransId="{28DD9C9A-0EFC-4B89-808D-650362EAC476}" sibTransId="{80457CF1-FC23-4AB7-A393-79B675DB3717}"/>
    <dgm:cxn modelId="{1B82119D-0396-489A-8911-793C9CD607AD}" type="presOf" srcId="{1DD10ACC-6977-443A-BF2D-5D0EBB292289}" destId="{D0D2C3EA-3FF2-4A76-859A-EF775DFED99D}" srcOrd="0" destOrd="0" presId="urn:microsoft.com/office/officeart/2005/8/layout/hierarchy3"/>
    <dgm:cxn modelId="{CFBE6DA0-FAA0-44D6-8847-AD5F5CEF68F6}" type="presOf" srcId="{28DD9C9A-0EFC-4B89-808D-650362EAC476}" destId="{17CA492F-B467-4759-9AC0-B2FC4444717B}" srcOrd="0" destOrd="0" presId="urn:microsoft.com/office/officeart/2005/8/layout/hierarchy3"/>
    <dgm:cxn modelId="{3CFF7EA0-9508-4172-8776-D3A29372A3C2}" srcId="{4943F5D3-EC6B-4189-AE7C-8A71719D7F82}" destId="{5D825760-FFFC-4FB8-901C-176E0C44F395}" srcOrd="1" destOrd="0" parTransId="{091A9491-2CAF-4C5B-B0D8-DB4D84BA5D29}" sibTransId="{74422EDA-3C0E-4634-A4DB-22E70394D687}"/>
    <dgm:cxn modelId="{DBDB1CA2-683A-4B88-817C-0DFA73864F75}" srcId="{03A651C3-3FC1-4FC9-99B0-7DD8315F3587}" destId="{896F9232-9598-4837-A270-6F59D422DC48}" srcOrd="5" destOrd="0" parTransId="{6009FC11-CF52-410F-A27B-4E82B2504609}" sibTransId="{20012CAC-2C69-443D-A351-BAB69082ED1D}"/>
    <dgm:cxn modelId="{1334D0A2-E36A-4CA9-BA5C-276959F52CAD}" srcId="{03A651C3-3FC1-4FC9-99B0-7DD8315F3587}" destId="{B989EB6F-8D2D-4CBF-858E-05F20C5DBD70}" srcOrd="4" destOrd="0" parTransId="{585C9178-C447-431A-8048-45CE9EA64372}" sibTransId="{C2B3D7E2-4488-429F-9878-13AD6E750A4E}"/>
    <dgm:cxn modelId="{03FEF7A6-98AC-4E31-A250-90DC13A27AC7}" type="presOf" srcId="{00AB78A3-2D6D-45E3-9EE2-D1750AE4ED27}" destId="{C179BA3C-D68A-4BC9-903B-C840D75BD302}" srcOrd="0" destOrd="0" presId="urn:microsoft.com/office/officeart/2005/8/layout/hierarchy3"/>
    <dgm:cxn modelId="{897A2BAD-A576-4D82-B42D-4D07AAEC467A}" type="presOf" srcId="{20B98000-AE49-4D2E-B5D3-9B6A8C2F5FBF}" destId="{A3ABE513-3937-4923-B135-FE971DA76248}" srcOrd="0" destOrd="0" presId="urn:microsoft.com/office/officeart/2005/8/layout/hierarchy3"/>
    <dgm:cxn modelId="{FD3D94AE-C289-4B35-BC64-1F2340394D73}" type="presOf" srcId="{58D9DC9D-1B28-4076-A1D7-12137FCBAE41}" destId="{76BE3553-D251-4A24-BE1B-EA7B1B21F773}" srcOrd="0" destOrd="0" presId="urn:microsoft.com/office/officeart/2005/8/layout/hierarchy3"/>
    <dgm:cxn modelId="{9B964ABF-CE46-461A-9717-0766E98AFE4A}" type="presOf" srcId="{BE637552-3CA8-4FAD-839F-2F423C0641EB}" destId="{95217C36-970D-47DA-A3AE-4D9034E80C7D}" srcOrd="0" destOrd="0" presId="urn:microsoft.com/office/officeart/2005/8/layout/hierarchy3"/>
    <dgm:cxn modelId="{BEE684C2-6E1C-4F10-B3E6-12D2475F78E4}" srcId="{03E4B64A-4479-4B6F-8A27-D34EC22F89FE}" destId="{C8EA2381-BECB-403E-A148-12542ACDD474}" srcOrd="2" destOrd="0" parTransId="{B11F5E3F-A0A0-4457-8DA4-B65C953C429B}" sibTransId="{2E8A367C-903F-444F-BF5A-896895373C36}"/>
    <dgm:cxn modelId="{859398CF-60DB-49B7-AA6D-DFAC37947663}" srcId="{03A651C3-3FC1-4FC9-99B0-7DD8315F3587}" destId="{34A85440-8D92-47D5-96AC-285BCB72C476}" srcOrd="1" destOrd="0" parTransId="{C5579D8B-5E99-4BA6-B4F4-0324500B2C3F}" sibTransId="{CEB26E6E-DCF9-4CD1-9620-38F2C57C6ADF}"/>
    <dgm:cxn modelId="{F7C0AED2-C31B-443F-AED3-4A63131F3203}" type="presOf" srcId="{896F9232-9598-4837-A270-6F59D422DC48}" destId="{E2A38E82-F1D5-45C5-9474-AFF45E560A30}" srcOrd="0" destOrd="0" presId="urn:microsoft.com/office/officeart/2005/8/layout/hierarchy3"/>
    <dgm:cxn modelId="{AEC0BED7-3C2C-4AED-9B0D-1EE20816B5CF}" type="presOf" srcId="{34A85440-8D92-47D5-96AC-285BCB72C476}" destId="{EC2CC7DC-05A8-448D-B41E-2CF8575F6221}" srcOrd="0" destOrd="0" presId="urn:microsoft.com/office/officeart/2005/8/layout/hierarchy3"/>
    <dgm:cxn modelId="{37FB9BD8-3D8F-4A29-BFD7-F03C9256578F}" srcId="{03E4B64A-4479-4B6F-8A27-D34EC22F89FE}" destId="{42B2736A-F490-4E63-9AD2-ACCA1B3869C4}" srcOrd="3" destOrd="0" parTransId="{FA20616D-80D6-4C66-8D2A-EEB13D7097BA}" sibTransId="{5D4FD7BD-BBC3-40A1-BE8A-3B38B3430FF5}"/>
    <dgm:cxn modelId="{4C0BE1DC-5508-4D93-8FE1-0706A490CB92}" srcId="{03A651C3-3FC1-4FC9-99B0-7DD8315F3587}" destId="{4943F5D3-EC6B-4189-AE7C-8A71719D7F82}" srcOrd="3" destOrd="0" parTransId="{3DF0C1E1-09AB-4E52-9F2A-18A354D5B5B5}" sibTransId="{3E41820C-5BF6-4CD5-B89F-23CD5551E065}"/>
    <dgm:cxn modelId="{96DF8BDF-7423-454D-8086-D0684818CCEE}" type="presOf" srcId="{5D825760-FFFC-4FB8-901C-176E0C44F395}" destId="{A1BE8E76-8928-4633-ACA7-E8E8CC5142CD}" srcOrd="0" destOrd="0" presId="urn:microsoft.com/office/officeart/2005/8/layout/hierarchy3"/>
    <dgm:cxn modelId="{2B138EDF-EA2E-4454-AE49-2BE075C7437D}" type="presOf" srcId="{B11F5E3F-A0A0-4457-8DA4-B65C953C429B}" destId="{72097168-C1C4-4FC9-AB62-25AA1111186B}" srcOrd="0" destOrd="0" presId="urn:microsoft.com/office/officeart/2005/8/layout/hierarchy3"/>
    <dgm:cxn modelId="{B35B28E0-9A70-472A-A132-1244E09EB94B}" srcId="{896F9232-9598-4837-A270-6F59D422DC48}" destId="{D1D9612C-C740-4B7E-BA99-41C30216E2F9}" srcOrd="0" destOrd="0" parTransId="{C9E9D023-C426-4AC9-89A5-91F03D844AC3}" sibTransId="{1CF7B0A2-7C5A-4435-839A-36C2F2A9126A}"/>
    <dgm:cxn modelId="{A1585DE4-32AD-43FD-98A9-5BFA4177FF67}" type="presOf" srcId="{FFE2DF99-2D22-480F-858D-DDC0B6CCB2E7}" destId="{EE4C2C9F-FDDF-4E69-99F0-658F43C11034}" srcOrd="0" destOrd="0" presId="urn:microsoft.com/office/officeart/2005/8/layout/hierarchy3"/>
    <dgm:cxn modelId="{D6B28DE4-6C4D-4341-ABE9-189E1ED1C407}" type="presOf" srcId="{51DE0B83-0C75-4436-B515-20C5DDCBBC16}" destId="{6F06114C-588D-4E9E-831C-547F38F76102}" srcOrd="0" destOrd="0" presId="urn:microsoft.com/office/officeart/2005/8/layout/hierarchy3"/>
    <dgm:cxn modelId="{6454A5E7-021E-4A22-AB9E-074D64EE5663}" type="presOf" srcId="{8E52A68E-02E8-420E-8D4F-0E38835A7C84}" destId="{F2668C1A-3749-40CA-8CCC-543BAEE3F3DA}" srcOrd="0" destOrd="0" presId="urn:microsoft.com/office/officeart/2005/8/layout/hierarchy3"/>
    <dgm:cxn modelId="{231984ED-25B9-4D4F-B8B5-44F3D9AB1BD0}" type="presOf" srcId="{B989EB6F-8D2D-4CBF-858E-05F20C5DBD70}" destId="{BF76D1A4-7DB9-4697-BD76-D88CA09EA5C1}" srcOrd="0" destOrd="0" presId="urn:microsoft.com/office/officeart/2005/8/layout/hierarchy3"/>
    <dgm:cxn modelId="{4FF4E7ED-0D64-422F-AFC2-CBC984308DB5}" type="presOf" srcId="{03E4B64A-4479-4B6F-8A27-D34EC22F89FE}" destId="{BB836CD3-345A-46AA-8943-71967277CCFD}" srcOrd="0" destOrd="0" presId="urn:microsoft.com/office/officeart/2005/8/layout/hierarchy3"/>
    <dgm:cxn modelId="{0D6531EF-F8D1-4717-99E4-7DDF678A0C5B}" type="presOf" srcId="{03A651C3-3FC1-4FC9-99B0-7DD8315F3587}" destId="{A51C248A-19EE-4E7D-AFCF-7A4444F3B83D}" srcOrd="0" destOrd="0" presId="urn:microsoft.com/office/officeart/2005/8/layout/hierarchy3"/>
    <dgm:cxn modelId="{686F40F1-BFA3-4C25-AE74-D35AD445853B}" type="presOf" srcId="{7212D56F-7F37-491A-B024-63BC019C30A9}" destId="{B35FD5E2-E309-4524-ABA8-BB3219510BB0}" srcOrd="0" destOrd="0" presId="urn:microsoft.com/office/officeart/2005/8/layout/hierarchy3"/>
    <dgm:cxn modelId="{6710EFF5-AE84-4552-99D9-450106E14050}" type="presOf" srcId="{012AC46F-0591-4141-B0BC-27CA66E477E4}" destId="{6822CEC3-163E-4381-BC6B-06014E81243F}" srcOrd="0" destOrd="0" presId="urn:microsoft.com/office/officeart/2005/8/layout/hierarchy3"/>
    <dgm:cxn modelId="{F56EA4F8-E0FE-493D-8C5F-F5349456ACDD}" type="presOf" srcId="{EEF19B2E-B30D-4153-828E-F9D3B57FDC4E}" destId="{07B7AE9F-A422-454F-AEDA-CF1539BCC4A1}" srcOrd="0" destOrd="0" presId="urn:microsoft.com/office/officeart/2005/8/layout/hierarchy3"/>
    <dgm:cxn modelId="{22A4BFFE-F98B-4160-B83A-AA645ACB44D3}" type="presOf" srcId="{52090F24-DE3D-4C74-BA73-C9EA80E1550B}" destId="{C49901ED-B6E5-43F3-9D84-3A76E96D25C9}" srcOrd="0" destOrd="0" presId="urn:microsoft.com/office/officeart/2005/8/layout/hierarchy3"/>
    <dgm:cxn modelId="{D49287FF-D986-44C3-A825-A1DF24099342}" type="presOf" srcId="{D3EE57A6-CFA5-43BA-96C6-D8B701377BAF}" destId="{BFA8BB77-3C41-4AB9-888C-47218189997C}" srcOrd="0" destOrd="0" presId="urn:microsoft.com/office/officeart/2005/8/layout/hierarchy3"/>
    <dgm:cxn modelId="{4CCCA3FF-51A1-4EF5-97E1-8B4A1CA4FB28}" type="presOf" srcId="{FA20616D-80D6-4C66-8D2A-EEB13D7097BA}" destId="{565B03DA-210D-45C9-852D-A91915B16F1E}" srcOrd="0" destOrd="0" presId="urn:microsoft.com/office/officeart/2005/8/layout/hierarchy3"/>
    <dgm:cxn modelId="{40A9FFFF-78DE-4E1F-81DC-2FB81CE94F40}" srcId="{03E4B64A-4479-4B6F-8A27-D34EC22F89FE}" destId="{00AB78A3-2D6D-45E3-9EE2-D1750AE4ED27}" srcOrd="0" destOrd="0" parTransId="{40D08044-AEFC-4C3B-A6F2-16F7970E11A3}" sibTransId="{5B65BB2D-9FDC-4966-A5D1-CDB8572E6B6C}"/>
    <dgm:cxn modelId="{E030B6C6-7F16-4BA9-A126-679C25D16B20}" type="presParOf" srcId="{A51C248A-19EE-4E7D-AFCF-7A4444F3B83D}" destId="{06611766-DCE4-4B40-B5CB-FC15453F8B0E}" srcOrd="0" destOrd="0" presId="urn:microsoft.com/office/officeart/2005/8/layout/hierarchy3"/>
    <dgm:cxn modelId="{8AD41A86-D9FD-47A5-A872-CF579D44A8E2}" type="presParOf" srcId="{06611766-DCE4-4B40-B5CB-FC15453F8B0E}" destId="{1514BF18-813C-4ADE-AB04-54D98DC33323}" srcOrd="0" destOrd="0" presId="urn:microsoft.com/office/officeart/2005/8/layout/hierarchy3"/>
    <dgm:cxn modelId="{0942B64F-5654-4772-BAAF-4560C9563E3F}" type="presParOf" srcId="{1514BF18-813C-4ADE-AB04-54D98DC33323}" destId="{BB836CD3-345A-46AA-8943-71967277CCFD}" srcOrd="0" destOrd="0" presId="urn:microsoft.com/office/officeart/2005/8/layout/hierarchy3"/>
    <dgm:cxn modelId="{AA570900-8011-4AEE-8A64-7795D1326567}" type="presParOf" srcId="{1514BF18-813C-4ADE-AB04-54D98DC33323}" destId="{71E84683-A395-4D3D-AAD9-F5C96B7A63C9}" srcOrd="1" destOrd="0" presId="urn:microsoft.com/office/officeart/2005/8/layout/hierarchy3"/>
    <dgm:cxn modelId="{E51C08F0-E134-42B1-AF27-FB7BBA372AAC}" type="presParOf" srcId="{06611766-DCE4-4B40-B5CB-FC15453F8B0E}" destId="{5DF5F2E7-F0EC-4AA2-8AAE-63A759BA6044}" srcOrd="1" destOrd="0" presId="urn:microsoft.com/office/officeart/2005/8/layout/hierarchy3"/>
    <dgm:cxn modelId="{ECC143DC-9EF0-422C-8311-E353BA40A119}" type="presParOf" srcId="{5DF5F2E7-F0EC-4AA2-8AAE-63A759BA6044}" destId="{7167F3E4-B0D4-4074-9483-F03C2F88F6AA}" srcOrd="0" destOrd="0" presId="urn:microsoft.com/office/officeart/2005/8/layout/hierarchy3"/>
    <dgm:cxn modelId="{3B51B6A4-6753-4347-955E-EE118748EAB0}" type="presParOf" srcId="{5DF5F2E7-F0EC-4AA2-8AAE-63A759BA6044}" destId="{C179BA3C-D68A-4BC9-903B-C840D75BD302}" srcOrd="1" destOrd="0" presId="urn:microsoft.com/office/officeart/2005/8/layout/hierarchy3"/>
    <dgm:cxn modelId="{BE66E231-100F-4FA9-B9B5-1D048A40FACF}" type="presParOf" srcId="{5DF5F2E7-F0EC-4AA2-8AAE-63A759BA6044}" destId="{F9A5B203-0F47-4385-A3D1-15140F7938BE}" srcOrd="2" destOrd="0" presId="urn:microsoft.com/office/officeart/2005/8/layout/hierarchy3"/>
    <dgm:cxn modelId="{E3FA5892-35F9-4623-A986-202A2C060E94}" type="presParOf" srcId="{5DF5F2E7-F0EC-4AA2-8AAE-63A759BA6044}" destId="{3EC86EA8-997C-4D65-BDE9-77B00D4BB316}" srcOrd="3" destOrd="0" presId="urn:microsoft.com/office/officeart/2005/8/layout/hierarchy3"/>
    <dgm:cxn modelId="{AE9B06E9-5D26-4A06-AF64-CB39E7DACFF5}" type="presParOf" srcId="{5DF5F2E7-F0EC-4AA2-8AAE-63A759BA6044}" destId="{72097168-C1C4-4FC9-AB62-25AA1111186B}" srcOrd="4" destOrd="0" presId="urn:microsoft.com/office/officeart/2005/8/layout/hierarchy3"/>
    <dgm:cxn modelId="{3A0C2CDB-B087-4360-B959-ADCE89CD31E3}" type="presParOf" srcId="{5DF5F2E7-F0EC-4AA2-8AAE-63A759BA6044}" destId="{C41CB058-69A6-4F54-BB43-33A11B7CCCB1}" srcOrd="5" destOrd="0" presId="urn:microsoft.com/office/officeart/2005/8/layout/hierarchy3"/>
    <dgm:cxn modelId="{D38A9913-22C8-47A7-85DD-1D7BCD040C49}" type="presParOf" srcId="{5DF5F2E7-F0EC-4AA2-8AAE-63A759BA6044}" destId="{565B03DA-210D-45C9-852D-A91915B16F1E}" srcOrd="6" destOrd="0" presId="urn:microsoft.com/office/officeart/2005/8/layout/hierarchy3"/>
    <dgm:cxn modelId="{3AD38CB2-34DA-401C-A337-8446B0DB3030}" type="presParOf" srcId="{5DF5F2E7-F0EC-4AA2-8AAE-63A759BA6044}" destId="{56D64BBC-EF0D-4467-8334-395683FF44E1}" srcOrd="7" destOrd="0" presId="urn:microsoft.com/office/officeart/2005/8/layout/hierarchy3"/>
    <dgm:cxn modelId="{CE5A7850-C165-4B7C-B3B6-606D098F39E8}" type="presParOf" srcId="{A51C248A-19EE-4E7D-AFCF-7A4444F3B83D}" destId="{93B320B3-6D94-4F06-BDBE-44CD0159B154}" srcOrd="1" destOrd="0" presId="urn:microsoft.com/office/officeart/2005/8/layout/hierarchy3"/>
    <dgm:cxn modelId="{A1A8BFF0-9BB5-4576-9279-4F24831E0527}" type="presParOf" srcId="{93B320B3-6D94-4F06-BDBE-44CD0159B154}" destId="{4F88BB35-48CE-497E-8777-E4B24F4DAEF7}" srcOrd="0" destOrd="0" presId="urn:microsoft.com/office/officeart/2005/8/layout/hierarchy3"/>
    <dgm:cxn modelId="{447848B3-530B-497C-92FB-31E648932907}" type="presParOf" srcId="{4F88BB35-48CE-497E-8777-E4B24F4DAEF7}" destId="{EC2CC7DC-05A8-448D-B41E-2CF8575F6221}" srcOrd="0" destOrd="0" presId="urn:microsoft.com/office/officeart/2005/8/layout/hierarchy3"/>
    <dgm:cxn modelId="{962F977A-C300-4742-883B-F0F77CDDFBC9}" type="presParOf" srcId="{4F88BB35-48CE-497E-8777-E4B24F4DAEF7}" destId="{2275CEC9-8656-45FA-81AB-E8BA6034F355}" srcOrd="1" destOrd="0" presId="urn:microsoft.com/office/officeart/2005/8/layout/hierarchy3"/>
    <dgm:cxn modelId="{2D160704-2E44-42BD-9B94-AB5D53034F80}" type="presParOf" srcId="{93B320B3-6D94-4F06-BDBE-44CD0159B154}" destId="{0645C967-676D-4C17-B57B-BCACE74F3B0A}" srcOrd="1" destOrd="0" presId="urn:microsoft.com/office/officeart/2005/8/layout/hierarchy3"/>
    <dgm:cxn modelId="{FFADFAAF-F13B-4929-83D7-A30453BD3083}" type="presParOf" srcId="{0645C967-676D-4C17-B57B-BCACE74F3B0A}" destId="{17CA492F-B467-4759-9AC0-B2FC4444717B}" srcOrd="0" destOrd="0" presId="urn:microsoft.com/office/officeart/2005/8/layout/hierarchy3"/>
    <dgm:cxn modelId="{1207DDC7-9263-49E5-B6EE-33744F5EDE30}" type="presParOf" srcId="{0645C967-676D-4C17-B57B-BCACE74F3B0A}" destId="{BE217CBD-8E16-401C-8FC1-A963C7CD01FD}" srcOrd="1" destOrd="0" presId="urn:microsoft.com/office/officeart/2005/8/layout/hierarchy3"/>
    <dgm:cxn modelId="{9F86EFC9-4CFB-46EB-8F9F-C651329890C7}" type="presParOf" srcId="{0645C967-676D-4C17-B57B-BCACE74F3B0A}" destId="{6822CEC3-163E-4381-BC6B-06014E81243F}" srcOrd="2" destOrd="0" presId="urn:microsoft.com/office/officeart/2005/8/layout/hierarchy3"/>
    <dgm:cxn modelId="{6E1D5EF9-537D-407D-A1FB-2FB663AA984E}" type="presParOf" srcId="{0645C967-676D-4C17-B57B-BCACE74F3B0A}" destId="{35D1BE57-B270-4664-BA92-77ECE8FDD901}" srcOrd="3" destOrd="0" presId="urn:microsoft.com/office/officeart/2005/8/layout/hierarchy3"/>
    <dgm:cxn modelId="{B03D0197-DFDA-4DA0-9D17-C6442B1152D1}" type="presParOf" srcId="{0645C967-676D-4C17-B57B-BCACE74F3B0A}" destId="{D0D2C3EA-3FF2-4A76-859A-EF775DFED99D}" srcOrd="4" destOrd="0" presId="urn:microsoft.com/office/officeart/2005/8/layout/hierarchy3"/>
    <dgm:cxn modelId="{13808568-0EA7-409A-9057-B97839960372}" type="presParOf" srcId="{0645C967-676D-4C17-B57B-BCACE74F3B0A}" destId="{F2668C1A-3749-40CA-8CCC-543BAEE3F3DA}" srcOrd="5" destOrd="0" presId="urn:microsoft.com/office/officeart/2005/8/layout/hierarchy3"/>
    <dgm:cxn modelId="{8468510D-68EC-4578-A9F7-F8152619CA17}" type="presParOf" srcId="{A51C248A-19EE-4E7D-AFCF-7A4444F3B83D}" destId="{5E675B97-4424-443D-820A-4394FCFB1922}" srcOrd="2" destOrd="0" presId="urn:microsoft.com/office/officeart/2005/8/layout/hierarchy3"/>
    <dgm:cxn modelId="{5DB6B0EA-B087-4121-84B9-8521EBCB72C3}" type="presParOf" srcId="{5E675B97-4424-443D-820A-4394FCFB1922}" destId="{8444AEC6-E5B2-42BB-9105-FBB67ED95AE0}" srcOrd="0" destOrd="0" presId="urn:microsoft.com/office/officeart/2005/8/layout/hierarchy3"/>
    <dgm:cxn modelId="{A35339D8-950F-42EF-B571-A25694E2E0F3}" type="presParOf" srcId="{8444AEC6-E5B2-42BB-9105-FBB67ED95AE0}" destId="{B35FD5E2-E309-4524-ABA8-BB3219510BB0}" srcOrd="0" destOrd="0" presId="urn:microsoft.com/office/officeart/2005/8/layout/hierarchy3"/>
    <dgm:cxn modelId="{F93D5E66-2E05-4C89-8181-FC5F99A80BFE}" type="presParOf" srcId="{8444AEC6-E5B2-42BB-9105-FBB67ED95AE0}" destId="{3CA5CAB0-9E30-4DDF-8C2B-13747213563C}" srcOrd="1" destOrd="0" presId="urn:microsoft.com/office/officeart/2005/8/layout/hierarchy3"/>
    <dgm:cxn modelId="{0D704B6D-F1A1-4E09-8DE2-78AA44E88AB1}" type="presParOf" srcId="{5E675B97-4424-443D-820A-4394FCFB1922}" destId="{3A1C4DA4-B392-4BD1-A0FC-17443C1071B4}" srcOrd="1" destOrd="0" presId="urn:microsoft.com/office/officeart/2005/8/layout/hierarchy3"/>
    <dgm:cxn modelId="{B62852C7-9C15-442C-85D5-A6BD286A6DE8}" type="presParOf" srcId="{3A1C4DA4-B392-4BD1-A0FC-17443C1071B4}" destId="{A3ABE513-3937-4923-B135-FE971DA76248}" srcOrd="0" destOrd="0" presId="urn:microsoft.com/office/officeart/2005/8/layout/hierarchy3"/>
    <dgm:cxn modelId="{10474B7E-5424-408C-81AA-F0484D0D88EB}" type="presParOf" srcId="{3A1C4DA4-B392-4BD1-A0FC-17443C1071B4}" destId="{E915EA4C-0C5A-4BC9-BEC8-66E060918275}" srcOrd="1" destOrd="0" presId="urn:microsoft.com/office/officeart/2005/8/layout/hierarchy3"/>
    <dgm:cxn modelId="{EB87C78E-6133-4742-BE5D-82C7F9958F58}" type="presParOf" srcId="{3A1C4DA4-B392-4BD1-A0FC-17443C1071B4}" destId="{07B7AE9F-A422-454F-AEDA-CF1539BCC4A1}" srcOrd="2" destOrd="0" presId="urn:microsoft.com/office/officeart/2005/8/layout/hierarchy3"/>
    <dgm:cxn modelId="{B80F7093-8F92-46AF-973D-C0072DAE1A57}" type="presParOf" srcId="{3A1C4DA4-B392-4BD1-A0FC-17443C1071B4}" destId="{6F06114C-588D-4E9E-831C-547F38F76102}" srcOrd="3" destOrd="0" presId="urn:microsoft.com/office/officeart/2005/8/layout/hierarchy3"/>
    <dgm:cxn modelId="{4D7F85D6-6387-438C-B1CB-F8571BAB83E1}" type="presParOf" srcId="{A51C248A-19EE-4E7D-AFCF-7A4444F3B83D}" destId="{2F734E9B-EF27-405A-BB4D-7BF156C45F12}" srcOrd="3" destOrd="0" presId="urn:microsoft.com/office/officeart/2005/8/layout/hierarchy3"/>
    <dgm:cxn modelId="{3C8C5C40-F7EB-4FB3-B178-5CAEBD399E09}" type="presParOf" srcId="{2F734E9B-EF27-405A-BB4D-7BF156C45F12}" destId="{C3C1B97A-66DD-4F57-B5D9-766FBEDFBBBF}" srcOrd="0" destOrd="0" presId="urn:microsoft.com/office/officeart/2005/8/layout/hierarchy3"/>
    <dgm:cxn modelId="{8CE52D07-878B-45DC-9661-B1028912C151}" type="presParOf" srcId="{C3C1B97A-66DD-4F57-B5D9-766FBEDFBBBF}" destId="{C0BAC5AA-10EC-40C3-A1BF-A18508F0886B}" srcOrd="0" destOrd="0" presId="urn:microsoft.com/office/officeart/2005/8/layout/hierarchy3"/>
    <dgm:cxn modelId="{6BD49D35-F5FB-4461-88E0-9DEFA3B209AB}" type="presParOf" srcId="{C3C1B97A-66DD-4F57-B5D9-766FBEDFBBBF}" destId="{8B3CF933-F278-4399-9755-28D9437CC83B}" srcOrd="1" destOrd="0" presId="urn:microsoft.com/office/officeart/2005/8/layout/hierarchy3"/>
    <dgm:cxn modelId="{40F02424-5293-47D3-A224-DEAEACE0B4CF}" type="presParOf" srcId="{2F734E9B-EF27-405A-BB4D-7BF156C45F12}" destId="{5BE8733A-2CED-428B-A52D-00D49F9FBCFF}" srcOrd="1" destOrd="0" presId="urn:microsoft.com/office/officeart/2005/8/layout/hierarchy3"/>
    <dgm:cxn modelId="{1E938222-1105-4521-A6E3-D7FED8FBE5BC}" type="presParOf" srcId="{5BE8733A-2CED-428B-A52D-00D49F9FBCFF}" destId="{4F6770D0-6E82-4EE7-BF06-4FD7249DB8CD}" srcOrd="0" destOrd="0" presId="urn:microsoft.com/office/officeart/2005/8/layout/hierarchy3"/>
    <dgm:cxn modelId="{1FF7A458-3BC2-445C-B529-077C8542BB63}" type="presParOf" srcId="{5BE8733A-2CED-428B-A52D-00D49F9FBCFF}" destId="{BFA8BB77-3C41-4AB9-888C-47218189997C}" srcOrd="1" destOrd="0" presId="urn:microsoft.com/office/officeart/2005/8/layout/hierarchy3"/>
    <dgm:cxn modelId="{D1F21F29-8983-420E-BA95-FE1916A22E2E}" type="presParOf" srcId="{5BE8733A-2CED-428B-A52D-00D49F9FBCFF}" destId="{ADF344DF-EF0A-486E-938D-F17FABDF0FE0}" srcOrd="2" destOrd="0" presId="urn:microsoft.com/office/officeart/2005/8/layout/hierarchy3"/>
    <dgm:cxn modelId="{720B15F2-ECEF-4DFB-A483-65A294E5D0F9}" type="presParOf" srcId="{5BE8733A-2CED-428B-A52D-00D49F9FBCFF}" destId="{A1BE8E76-8928-4633-ACA7-E8E8CC5142CD}" srcOrd="3" destOrd="0" presId="urn:microsoft.com/office/officeart/2005/8/layout/hierarchy3"/>
    <dgm:cxn modelId="{D12C2EEE-074F-4F28-93D2-9CFC57DBB505}" type="presParOf" srcId="{A51C248A-19EE-4E7D-AFCF-7A4444F3B83D}" destId="{C3A350F9-884B-4A20-9497-AB1ECE1EACF6}" srcOrd="4" destOrd="0" presId="urn:microsoft.com/office/officeart/2005/8/layout/hierarchy3"/>
    <dgm:cxn modelId="{72D371E4-F843-4AE5-BA54-9BC71B9272BC}" type="presParOf" srcId="{C3A350F9-884B-4A20-9497-AB1ECE1EACF6}" destId="{847AEF83-A08D-476E-8624-BE2371BE6372}" srcOrd="0" destOrd="0" presId="urn:microsoft.com/office/officeart/2005/8/layout/hierarchy3"/>
    <dgm:cxn modelId="{B77A473D-9925-4E16-9ABC-C5E490A72A9A}" type="presParOf" srcId="{847AEF83-A08D-476E-8624-BE2371BE6372}" destId="{BF76D1A4-7DB9-4697-BD76-D88CA09EA5C1}" srcOrd="0" destOrd="0" presId="urn:microsoft.com/office/officeart/2005/8/layout/hierarchy3"/>
    <dgm:cxn modelId="{C8C784CB-EE09-4079-8109-229C837404C6}" type="presParOf" srcId="{847AEF83-A08D-476E-8624-BE2371BE6372}" destId="{EA5CC75F-FD47-46E5-A97E-E44CF0FF62F1}" srcOrd="1" destOrd="0" presId="urn:microsoft.com/office/officeart/2005/8/layout/hierarchy3"/>
    <dgm:cxn modelId="{A80B0818-969F-4ED5-9964-73287F10AF06}" type="presParOf" srcId="{C3A350F9-884B-4A20-9497-AB1ECE1EACF6}" destId="{3FD990C2-E7AF-4CB1-9512-701CC970AD4E}" srcOrd="1" destOrd="0" presId="urn:microsoft.com/office/officeart/2005/8/layout/hierarchy3"/>
    <dgm:cxn modelId="{4072E5CF-F631-494A-B6D2-C3EE29AB1202}" type="presParOf" srcId="{3FD990C2-E7AF-4CB1-9512-701CC970AD4E}" destId="{78A35069-636A-499A-B5E3-2079C6CBFBA5}" srcOrd="0" destOrd="0" presId="urn:microsoft.com/office/officeart/2005/8/layout/hierarchy3"/>
    <dgm:cxn modelId="{19146DB4-1E83-497F-AC48-C59D236D7ABE}" type="presParOf" srcId="{3FD990C2-E7AF-4CB1-9512-701CC970AD4E}" destId="{B236DAFD-D744-4816-B9B1-5CE50AF6D599}" srcOrd="1" destOrd="0" presId="urn:microsoft.com/office/officeart/2005/8/layout/hierarchy3"/>
    <dgm:cxn modelId="{179AC5C5-7137-40B4-8EF1-ACD4852F08B8}" type="presParOf" srcId="{3FD990C2-E7AF-4CB1-9512-701CC970AD4E}" destId="{95217C36-970D-47DA-A3AE-4D9034E80C7D}" srcOrd="2" destOrd="0" presId="urn:microsoft.com/office/officeart/2005/8/layout/hierarchy3"/>
    <dgm:cxn modelId="{DB47486A-F019-4242-A906-68124CE20173}" type="presParOf" srcId="{3FD990C2-E7AF-4CB1-9512-701CC970AD4E}" destId="{76BE3553-D251-4A24-BE1B-EA7B1B21F773}" srcOrd="3" destOrd="0" presId="urn:microsoft.com/office/officeart/2005/8/layout/hierarchy3"/>
    <dgm:cxn modelId="{7DD40D08-4514-4337-8F30-A72F92A51C77}" type="presParOf" srcId="{3FD990C2-E7AF-4CB1-9512-701CC970AD4E}" destId="{C49901ED-B6E5-43F3-9D84-3A76E96D25C9}" srcOrd="4" destOrd="0" presId="urn:microsoft.com/office/officeart/2005/8/layout/hierarchy3"/>
    <dgm:cxn modelId="{9C258649-5259-4DAE-B97D-1C73781D5F82}" type="presParOf" srcId="{3FD990C2-E7AF-4CB1-9512-701CC970AD4E}" destId="{EE4C2C9F-FDDF-4E69-99F0-658F43C11034}" srcOrd="5" destOrd="0" presId="urn:microsoft.com/office/officeart/2005/8/layout/hierarchy3"/>
    <dgm:cxn modelId="{CD90F233-E92F-49C1-8045-40ACE597E317}" type="presParOf" srcId="{A51C248A-19EE-4E7D-AFCF-7A4444F3B83D}" destId="{454E857F-8774-46FB-8098-F102D851708C}" srcOrd="5" destOrd="0" presId="urn:microsoft.com/office/officeart/2005/8/layout/hierarchy3"/>
    <dgm:cxn modelId="{EDEE2AC7-A489-43DD-BC35-1C13F4C17C5A}" type="presParOf" srcId="{454E857F-8774-46FB-8098-F102D851708C}" destId="{0C098C86-59F3-4F68-B38C-38A580E88616}" srcOrd="0" destOrd="0" presId="urn:microsoft.com/office/officeart/2005/8/layout/hierarchy3"/>
    <dgm:cxn modelId="{EBC7FD2F-AE5E-44FE-9026-DA64816B8BF6}" type="presParOf" srcId="{0C098C86-59F3-4F68-B38C-38A580E88616}" destId="{E2A38E82-F1D5-45C5-9474-AFF45E560A30}" srcOrd="0" destOrd="0" presId="urn:microsoft.com/office/officeart/2005/8/layout/hierarchy3"/>
    <dgm:cxn modelId="{AB6D60F4-0D32-42DE-A03B-E30E1C8B9184}" type="presParOf" srcId="{0C098C86-59F3-4F68-B38C-38A580E88616}" destId="{4E605CA7-8D3D-440B-A997-B852620D77DC}" srcOrd="1" destOrd="0" presId="urn:microsoft.com/office/officeart/2005/8/layout/hierarchy3"/>
    <dgm:cxn modelId="{BC623F59-A48B-4A88-BF66-6FFF4031F14E}" type="presParOf" srcId="{454E857F-8774-46FB-8098-F102D851708C}" destId="{E810FC89-A467-4CBC-9184-16AF1BE386E9}" srcOrd="1" destOrd="0" presId="urn:microsoft.com/office/officeart/2005/8/layout/hierarchy3"/>
    <dgm:cxn modelId="{6A5A8BC9-E0FA-4E24-9666-E43345158BDB}" type="presParOf" srcId="{E810FC89-A467-4CBC-9184-16AF1BE386E9}" destId="{F6AB56AB-F931-49FD-B8FB-4B08DF4C8F1F}" srcOrd="0" destOrd="0" presId="urn:microsoft.com/office/officeart/2005/8/layout/hierarchy3"/>
    <dgm:cxn modelId="{5CD18653-C2E0-43AC-A1B1-3B7939D96A21}" type="presParOf" srcId="{E810FC89-A467-4CBC-9184-16AF1BE386E9}" destId="{BBB3CE77-1BB1-43C7-98C7-BC935B9E2E68}" srcOrd="1" destOrd="0" presId="urn:microsoft.com/office/officeart/2005/8/layout/hierarchy3"/>
    <dgm:cxn modelId="{65E90812-7119-4581-8421-3A44D59D316D}" type="presParOf" srcId="{E810FC89-A467-4CBC-9184-16AF1BE386E9}" destId="{AA1B8079-FED4-4168-A5F1-06E113EC859A}" srcOrd="2" destOrd="0" presId="urn:microsoft.com/office/officeart/2005/8/layout/hierarchy3"/>
    <dgm:cxn modelId="{548D8E0A-9F1A-4C9F-9D17-00D75B29C557}" type="presParOf" srcId="{E810FC89-A467-4CBC-9184-16AF1BE386E9}" destId="{D31B2DAC-9A09-45C5-8E03-E6D6B144C68C}"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C2636-0C51-4AC5-859B-562DE271DD19}">
      <dsp:nvSpPr>
        <dsp:cNvPr id="0" name=""/>
        <dsp:cNvSpPr/>
      </dsp:nvSpPr>
      <dsp:spPr>
        <a:xfrm>
          <a:off x="2207" y="0"/>
          <a:ext cx="3435027" cy="435133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Welders must use specialized welding goggles or helmets with tinted lenses to protect their eyes from heat, sparks, and bright light during welding, brazing, and cutting activities.</a:t>
          </a:r>
          <a:endParaRPr lang="en-ZA" sz="1600" kern="1200" dirty="0"/>
        </a:p>
      </dsp:txBody>
      <dsp:txXfrm>
        <a:off x="2207" y="1740535"/>
        <a:ext cx="3435027" cy="1740535"/>
      </dsp:txXfrm>
    </dsp:sp>
    <dsp:sp modelId="{395795ED-4133-479B-8A83-0B68F23F00ED}">
      <dsp:nvSpPr>
        <dsp:cNvPr id="0" name=""/>
        <dsp:cNvSpPr/>
      </dsp:nvSpPr>
      <dsp:spPr>
        <a:xfrm>
          <a:off x="995223" y="261080"/>
          <a:ext cx="1448995"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D40AE97-220A-4BB3-8DF8-512393A81B9B}">
      <dsp:nvSpPr>
        <dsp:cNvPr id="0" name=""/>
        <dsp:cNvSpPr/>
      </dsp:nvSpPr>
      <dsp:spPr>
        <a:xfrm>
          <a:off x="3540286" y="0"/>
          <a:ext cx="3435027" cy="435133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Caution for welders: </a:t>
          </a:r>
        </a:p>
        <a:p>
          <a:pPr marL="0" lvl="0" indent="0" algn="ctr" defTabSz="711200">
            <a:lnSpc>
              <a:spcPct val="90000"/>
            </a:lnSpc>
            <a:spcBef>
              <a:spcPct val="0"/>
            </a:spcBef>
            <a:spcAft>
              <a:spcPct val="35000"/>
            </a:spcAft>
            <a:buNone/>
          </a:pPr>
          <a:r>
            <a:rPr lang="en-US" sz="1600" kern="1200" dirty="0"/>
            <a:t>Never look at a welding arc or gas flame without wearing welding goggles or a helmet fitted with darkened lenses. Always wear safety glasses with side shields during chipping, grinding, or </a:t>
          </a:r>
          <a:r>
            <a:rPr lang="en-ZA" sz="1600" kern="1200" dirty="0"/>
            <a:t>welding.</a:t>
          </a:r>
        </a:p>
      </dsp:txBody>
      <dsp:txXfrm>
        <a:off x="3540286" y="1740535"/>
        <a:ext cx="3435027" cy="1740535"/>
      </dsp:txXfrm>
    </dsp:sp>
    <dsp:sp modelId="{998CBC76-2549-4022-8169-514B35E7BD7C}">
      <dsp:nvSpPr>
        <dsp:cNvPr id="0" name=""/>
        <dsp:cNvSpPr/>
      </dsp:nvSpPr>
      <dsp:spPr>
        <a:xfrm>
          <a:off x="4533302" y="261080"/>
          <a:ext cx="1448995" cy="14489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F4E4A861-B63A-46A9-816B-D2C41CA76CD7}">
      <dsp:nvSpPr>
        <dsp:cNvPr id="0" name=""/>
        <dsp:cNvSpPr/>
      </dsp:nvSpPr>
      <dsp:spPr>
        <a:xfrm>
          <a:off x="7078364" y="0"/>
          <a:ext cx="3435027" cy="435133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Many welding processes leave the weld covered with a thick coating called slag, which must be chipped or ground from the completed weld. Grinding is also sometimes needed to clean and prepare a piece of metal for welding. Special safety glasses should be worn. </a:t>
          </a:r>
          <a:endParaRPr lang="en-ZA" sz="1600" kern="1200" dirty="0"/>
        </a:p>
      </dsp:txBody>
      <dsp:txXfrm>
        <a:off x="7078364" y="1740535"/>
        <a:ext cx="3435027" cy="1740535"/>
      </dsp:txXfrm>
    </dsp:sp>
    <dsp:sp modelId="{81065F04-41C8-4FC5-ADE4-39D2C7979C78}">
      <dsp:nvSpPr>
        <dsp:cNvPr id="0" name=""/>
        <dsp:cNvSpPr/>
      </dsp:nvSpPr>
      <dsp:spPr>
        <a:xfrm>
          <a:off x="8071380" y="261080"/>
          <a:ext cx="1448995" cy="14489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5613560-F8A7-4269-9727-6944ED9F7F45}">
      <dsp:nvSpPr>
        <dsp:cNvPr id="0" name=""/>
        <dsp:cNvSpPr/>
      </dsp:nvSpPr>
      <dsp:spPr>
        <a:xfrm>
          <a:off x="420623" y="3481070"/>
          <a:ext cx="9674352" cy="652700"/>
        </a:xfrm>
        <a:prstGeom prst="leftRightArrow">
          <a:avLst/>
        </a:prstGeom>
        <a:solidFill>
          <a:schemeClr val="accent2">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D107F-F09B-42B7-8E54-704B21ECF092}">
      <dsp:nvSpPr>
        <dsp:cNvPr id="0" name=""/>
        <dsp:cNvSpPr/>
      </dsp:nvSpPr>
      <dsp:spPr>
        <a:xfrm>
          <a:off x="3624" y="6601"/>
          <a:ext cx="3534119" cy="43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i="0" kern="1200" dirty="0">
              <a:effectLst/>
              <a:latin typeface="Söhne"/>
            </a:rPr>
            <a:t>ARGON:</a:t>
          </a:r>
          <a:endParaRPr lang="en-ZA" sz="1500" kern="1200" dirty="0"/>
        </a:p>
      </dsp:txBody>
      <dsp:txXfrm>
        <a:off x="3624" y="6601"/>
        <a:ext cx="3534119" cy="432000"/>
      </dsp:txXfrm>
    </dsp:sp>
    <dsp:sp modelId="{EF890A30-EB1C-4BD6-A311-C51F8C72F717}">
      <dsp:nvSpPr>
        <dsp:cNvPr id="0" name=""/>
        <dsp:cNvSpPr/>
      </dsp:nvSpPr>
      <dsp:spPr>
        <a:xfrm>
          <a:off x="3624" y="438601"/>
          <a:ext cx="3534119" cy="309841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US" sz="1500" b="0" i="0" kern="1200" dirty="0">
              <a:effectLst/>
              <a:latin typeface="Söhne"/>
            </a:rPr>
            <a:t>Commonly used, readily available.</a:t>
          </a:r>
          <a:endParaRPr lang="en-ZA" sz="1500" kern="1200" dirty="0"/>
        </a:p>
        <a:p>
          <a:pPr marL="114300" lvl="1" indent="-114300" algn="just" defTabSz="666750">
            <a:lnSpc>
              <a:spcPct val="90000"/>
            </a:lnSpc>
            <a:spcBef>
              <a:spcPct val="0"/>
            </a:spcBef>
            <a:spcAft>
              <a:spcPct val="15000"/>
            </a:spcAft>
            <a:buChar char="•"/>
          </a:pPr>
          <a:r>
            <a:rPr lang="en-US" sz="1500" b="0" i="0" kern="1200" dirty="0">
              <a:effectLst/>
              <a:latin typeface="Söhne"/>
            </a:rPr>
            <a:t>Heavier than helium and air for efficient arc shielding at lower flow rates.</a:t>
          </a:r>
        </a:p>
        <a:p>
          <a:pPr marL="114300" lvl="1" indent="-114300" algn="just" defTabSz="666750">
            <a:lnSpc>
              <a:spcPct val="90000"/>
            </a:lnSpc>
            <a:spcBef>
              <a:spcPct val="0"/>
            </a:spcBef>
            <a:spcAft>
              <a:spcPct val="15000"/>
            </a:spcAft>
            <a:buChar char="•"/>
          </a:pPr>
          <a:r>
            <a:rPr lang="en-US" sz="1500" b="0" i="0" kern="1200" dirty="0">
              <a:effectLst/>
              <a:latin typeface="Söhne"/>
            </a:rPr>
            <a:t>Better for arc welding, operates at lower arc voltage. </a:t>
          </a:r>
        </a:p>
      </dsp:txBody>
      <dsp:txXfrm>
        <a:off x="3624" y="438601"/>
        <a:ext cx="3534119" cy="3098418"/>
      </dsp:txXfrm>
    </dsp:sp>
    <dsp:sp modelId="{DF4DA6E5-B63F-4423-9E9F-17516CF1F00F}">
      <dsp:nvSpPr>
        <dsp:cNvPr id="0" name=""/>
        <dsp:cNvSpPr/>
      </dsp:nvSpPr>
      <dsp:spPr>
        <a:xfrm>
          <a:off x="4032520" y="6601"/>
          <a:ext cx="3534119" cy="43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90000"/>
            </a:lnSpc>
            <a:spcBef>
              <a:spcPct val="0"/>
            </a:spcBef>
            <a:spcAft>
              <a:spcPct val="35000"/>
            </a:spcAft>
            <a:buNone/>
          </a:pPr>
          <a:r>
            <a:rPr lang="en-US" sz="1500" kern="1200" dirty="0">
              <a:latin typeface="Söhne"/>
            </a:rPr>
            <a:t>HELIUM:</a:t>
          </a:r>
          <a:endParaRPr lang="en-ZA" sz="1500" kern="1200" dirty="0"/>
        </a:p>
      </dsp:txBody>
      <dsp:txXfrm>
        <a:off x="4032520" y="6601"/>
        <a:ext cx="3534119" cy="432000"/>
      </dsp:txXfrm>
    </dsp:sp>
    <dsp:sp modelId="{9402A684-79B8-4CDA-B7F4-DF7132FF43ED}">
      <dsp:nvSpPr>
        <dsp:cNvPr id="0" name=""/>
        <dsp:cNvSpPr/>
      </dsp:nvSpPr>
      <dsp:spPr>
        <a:xfrm>
          <a:off x="4032520" y="438601"/>
          <a:ext cx="3534119" cy="309841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US" sz="1500" b="0" i="0" kern="1200" dirty="0">
              <a:effectLst/>
              <a:latin typeface="Söhne"/>
            </a:rPr>
            <a:t>Lighter than argon or air, tends to float away, higher flow rates.</a:t>
          </a:r>
          <a:endParaRPr lang="en-ZA" sz="1500" kern="1200" dirty="0"/>
        </a:p>
        <a:p>
          <a:pPr marL="114300" lvl="1" indent="-114300" algn="just" defTabSz="666750">
            <a:lnSpc>
              <a:spcPct val="90000"/>
            </a:lnSpc>
            <a:spcBef>
              <a:spcPct val="0"/>
            </a:spcBef>
            <a:spcAft>
              <a:spcPct val="15000"/>
            </a:spcAft>
            <a:buChar char="•"/>
          </a:pPr>
          <a:r>
            <a:rPr lang="en-US" sz="1500" b="0" i="0" kern="1200" dirty="0">
              <a:effectLst/>
              <a:latin typeface="Söhne"/>
            </a:rPr>
            <a:t>Provides higher voltage and more heat in the arc, allows higher welding speeds.</a:t>
          </a:r>
        </a:p>
        <a:p>
          <a:pPr marL="114300" lvl="1" indent="-114300" algn="just" defTabSz="666750">
            <a:lnSpc>
              <a:spcPct val="90000"/>
            </a:lnSpc>
            <a:spcBef>
              <a:spcPct val="0"/>
            </a:spcBef>
            <a:spcAft>
              <a:spcPct val="15000"/>
            </a:spcAft>
            <a:buChar char="•"/>
          </a:pPr>
          <a:r>
            <a:rPr lang="en-US" sz="1500" b="0" i="0" kern="1200" dirty="0">
              <a:effectLst/>
              <a:latin typeface="Söhne"/>
            </a:rPr>
            <a:t>Can be mixed with argon for optimal shielding gas based on metal and schedule.</a:t>
          </a:r>
        </a:p>
      </dsp:txBody>
      <dsp:txXfrm>
        <a:off x="4032520" y="438601"/>
        <a:ext cx="3534119" cy="3098418"/>
      </dsp:txXfrm>
    </dsp:sp>
    <dsp:sp modelId="{B6A66CE3-569D-42AE-AFCA-7320B426BA4F}">
      <dsp:nvSpPr>
        <dsp:cNvPr id="0" name=""/>
        <dsp:cNvSpPr/>
      </dsp:nvSpPr>
      <dsp:spPr>
        <a:xfrm>
          <a:off x="8061416" y="6601"/>
          <a:ext cx="3534119" cy="43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90000"/>
            </a:lnSpc>
            <a:spcBef>
              <a:spcPct val="0"/>
            </a:spcBef>
            <a:spcAft>
              <a:spcPct val="35000"/>
            </a:spcAft>
            <a:buNone/>
          </a:pPr>
          <a:r>
            <a:rPr lang="en-US" sz="1500" kern="1200" dirty="0">
              <a:latin typeface="Söhne"/>
            </a:rPr>
            <a:t>Argon-Hydrogen Mixtures</a:t>
          </a:r>
          <a:r>
            <a:rPr lang="en-US" sz="1500" b="1" kern="1200" dirty="0">
              <a:latin typeface="Söhne"/>
            </a:rPr>
            <a:t>:</a:t>
          </a:r>
          <a:endParaRPr lang="en-ZA" sz="1500" kern="1200" dirty="0"/>
        </a:p>
      </dsp:txBody>
      <dsp:txXfrm>
        <a:off x="8061416" y="6601"/>
        <a:ext cx="3534119" cy="432000"/>
      </dsp:txXfrm>
    </dsp:sp>
    <dsp:sp modelId="{824CF721-E0F4-4336-B13F-9E1A653BDE4B}">
      <dsp:nvSpPr>
        <dsp:cNvPr id="0" name=""/>
        <dsp:cNvSpPr/>
      </dsp:nvSpPr>
      <dsp:spPr>
        <a:xfrm>
          <a:off x="8061416" y="438601"/>
          <a:ext cx="3534119" cy="309841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US" sz="1500" b="0" i="0" kern="1200" dirty="0">
              <a:effectLst/>
              <a:latin typeface="Söhne"/>
            </a:rPr>
            <a:t>Used in special cases (e.g., mechanized welding of light gage stainless steel tubing).</a:t>
          </a:r>
          <a:endParaRPr lang="en-ZA" sz="1500" kern="1200" dirty="0"/>
        </a:p>
        <a:p>
          <a:pPr marL="114300" lvl="1" indent="-114300" algn="just" defTabSz="666750">
            <a:lnSpc>
              <a:spcPct val="90000"/>
            </a:lnSpc>
            <a:spcBef>
              <a:spcPct val="0"/>
            </a:spcBef>
            <a:spcAft>
              <a:spcPct val="15000"/>
            </a:spcAft>
            <a:buChar char="•"/>
          </a:pPr>
          <a:r>
            <a:rPr lang="en-US" sz="1500" b="0" i="0" kern="1200" dirty="0">
              <a:effectLst/>
              <a:latin typeface="Söhne"/>
            </a:rPr>
            <a:t>Hydrogen addition increases arc voltage and welding speed.</a:t>
          </a:r>
        </a:p>
        <a:p>
          <a:pPr marL="114300" lvl="1" indent="-114300" algn="just" defTabSz="666750">
            <a:lnSpc>
              <a:spcPct val="90000"/>
            </a:lnSpc>
            <a:spcBef>
              <a:spcPct val="0"/>
            </a:spcBef>
            <a:spcAft>
              <a:spcPct val="15000"/>
            </a:spcAft>
            <a:buChar char="•"/>
          </a:pPr>
          <a:r>
            <a:rPr lang="en-US" sz="1500" b="0" i="0" kern="1200" dirty="0">
              <a:effectLst/>
              <a:latin typeface="Söhne"/>
            </a:rPr>
            <a:t>Hydrogen concentration varies based on metal thickness and joint type.</a:t>
          </a:r>
        </a:p>
        <a:p>
          <a:pPr marL="114300" lvl="1" indent="-114300" algn="just" defTabSz="666750">
            <a:lnSpc>
              <a:spcPct val="90000"/>
            </a:lnSpc>
            <a:spcBef>
              <a:spcPct val="0"/>
            </a:spcBef>
            <a:spcAft>
              <a:spcPct val="15000"/>
            </a:spcAft>
            <a:buChar char="•"/>
          </a:pPr>
          <a:r>
            <a:rPr lang="en-US" sz="1500" b="0" i="0" kern="1200" dirty="0">
              <a:effectLst/>
              <a:latin typeface="Söhne"/>
            </a:rPr>
            <a:t>Up to 35% hydrogen used on all thicknesses of stainless steel with certain conditions.</a:t>
          </a:r>
        </a:p>
        <a:p>
          <a:pPr marL="114300" lvl="1" indent="-114300" algn="just" defTabSz="666750">
            <a:lnSpc>
              <a:spcPct val="90000"/>
            </a:lnSpc>
            <a:spcBef>
              <a:spcPct val="0"/>
            </a:spcBef>
            <a:spcAft>
              <a:spcPct val="15000"/>
            </a:spcAft>
            <a:buChar char="•"/>
          </a:pPr>
          <a:r>
            <a:rPr lang="en-US" sz="1500" b="0" i="0" kern="1200" dirty="0">
              <a:effectLst/>
              <a:latin typeface="Söhne"/>
            </a:rPr>
            <a:t>Limited use to stainless steel, nickel-copper, and nickel base alloys due to hydrogen effects.</a:t>
          </a:r>
        </a:p>
      </dsp:txBody>
      <dsp:txXfrm>
        <a:off x="8061416" y="438601"/>
        <a:ext cx="3534119" cy="30984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A3F5D-EA93-4414-8B7B-656482F4C65A}">
      <dsp:nvSpPr>
        <dsp:cNvPr id="0" name=""/>
        <dsp:cNvSpPr/>
      </dsp:nvSpPr>
      <dsp:spPr>
        <a:xfrm rot="5400000">
          <a:off x="6961790" y="-3043751"/>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In this type, molten metal extends until it touches the weld pool, causing a short circuit that leads to droplet detachment.</a:t>
          </a:r>
          <a:endParaRPr lang="en-ZA" sz="1500" kern="1200" dirty="0"/>
        </a:p>
      </dsp:txBody>
      <dsp:txXfrm rot="-5400000">
        <a:off x="3842635" y="104354"/>
        <a:ext cx="6802401" cy="535140"/>
      </dsp:txXfrm>
    </dsp:sp>
    <dsp:sp modelId="{908A8123-EE5E-438A-9863-4CC27BE30535}">
      <dsp:nvSpPr>
        <dsp:cNvPr id="0" name=""/>
        <dsp:cNvSpPr/>
      </dsp:nvSpPr>
      <dsp:spPr>
        <a:xfrm>
          <a:off x="0" y="1273"/>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b="0" i="0" kern="1200" dirty="0"/>
            <a:t>Bridging Transfer</a:t>
          </a:r>
          <a:endParaRPr lang="en-ZA" sz="2500" kern="1200" dirty="0"/>
        </a:p>
      </dsp:txBody>
      <dsp:txXfrm>
        <a:off x="36187" y="37460"/>
        <a:ext cx="3770260" cy="668927"/>
      </dsp:txXfrm>
    </dsp:sp>
    <dsp:sp modelId="{BD449FDE-3FD4-4A99-91D1-A9D5C4290B88}">
      <dsp:nvSpPr>
        <dsp:cNvPr id="0" name=""/>
        <dsp:cNvSpPr/>
      </dsp:nvSpPr>
      <dsp:spPr>
        <a:xfrm rot="5400000">
          <a:off x="6961790" y="-2265385"/>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No contact occurs between the electrode wire and the weld pool in flight transfer.</a:t>
          </a:r>
          <a:endParaRPr lang="en-ZA" sz="1500" kern="1200" dirty="0"/>
        </a:p>
      </dsp:txBody>
      <dsp:txXfrm rot="-5400000">
        <a:off x="3842635" y="882720"/>
        <a:ext cx="6802401" cy="535140"/>
      </dsp:txXfrm>
    </dsp:sp>
    <dsp:sp modelId="{E3D0D0FC-8B2F-4089-8E30-DD078432BFCC}">
      <dsp:nvSpPr>
        <dsp:cNvPr id="0" name=""/>
        <dsp:cNvSpPr/>
      </dsp:nvSpPr>
      <dsp:spPr>
        <a:xfrm>
          <a:off x="0" y="779639"/>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kern="1200" dirty="0"/>
            <a:t>Flight Transfer</a:t>
          </a:r>
        </a:p>
      </dsp:txBody>
      <dsp:txXfrm>
        <a:off x="36187" y="815826"/>
        <a:ext cx="3770260" cy="668927"/>
      </dsp:txXfrm>
    </dsp:sp>
    <dsp:sp modelId="{A1B2C57B-CF10-4DAD-A968-45DC4D9D9FE3}">
      <dsp:nvSpPr>
        <dsp:cNvPr id="0" name=""/>
        <dsp:cNvSpPr/>
      </dsp:nvSpPr>
      <dsp:spPr>
        <a:xfrm rot="5400000">
          <a:off x="6961790" y="-1487019"/>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Droplets detached from the electrode to the weld pool are smaller than the electrode wire's diameter, resulting in a steady, low-spatter arc mode.</a:t>
          </a:r>
          <a:endParaRPr lang="en-ZA" sz="1500" kern="1200" dirty="0"/>
        </a:p>
      </dsp:txBody>
      <dsp:txXfrm rot="-5400000">
        <a:off x="3842635" y="1661086"/>
        <a:ext cx="6802401" cy="535140"/>
      </dsp:txXfrm>
    </dsp:sp>
    <dsp:sp modelId="{BB994D51-D69A-47F0-8E2C-C44640F60BE5}">
      <dsp:nvSpPr>
        <dsp:cNvPr id="0" name=""/>
        <dsp:cNvSpPr/>
      </dsp:nvSpPr>
      <dsp:spPr>
        <a:xfrm>
          <a:off x="0" y="1558005"/>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kern="1200" dirty="0"/>
            <a:t>Projected Spray (Spray Arc)</a:t>
          </a:r>
        </a:p>
      </dsp:txBody>
      <dsp:txXfrm>
        <a:off x="36187" y="1594192"/>
        <a:ext cx="3770260" cy="668927"/>
      </dsp:txXfrm>
    </dsp:sp>
    <dsp:sp modelId="{55000225-4FC2-409C-BBB1-B27E459A2230}">
      <dsp:nvSpPr>
        <dsp:cNvPr id="0" name=""/>
        <dsp:cNvSpPr/>
      </dsp:nvSpPr>
      <dsp:spPr>
        <a:xfrm rot="5400000">
          <a:off x="6961790" y="-708653"/>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Molten metal from the electrode rotates, forming a rotating spray arc.</a:t>
          </a:r>
          <a:endParaRPr lang="en-ZA" sz="1500" kern="1200" dirty="0"/>
        </a:p>
      </dsp:txBody>
      <dsp:txXfrm rot="-5400000">
        <a:off x="3842635" y="2439452"/>
        <a:ext cx="6802401" cy="535140"/>
      </dsp:txXfrm>
    </dsp:sp>
    <dsp:sp modelId="{CEA73B62-52EA-45A2-AF6D-9DD772BEAC8C}">
      <dsp:nvSpPr>
        <dsp:cNvPr id="0" name=""/>
        <dsp:cNvSpPr/>
      </dsp:nvSpPr>
      <dsp:spPr>
        <a:xfrm>
          <a:off x="0" y="2336371"/>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kern="1200" dirty="0"/>
            <a:t>Rotating Spray</a:t>
          </a:r>
        </a:p>
      </dsp:txBody>
      <dsp:txXfrm>
        <a:off x="36187" y="2372558"/>
        <a:ext cx="3770260" cy="668927"/>
      </dsp:txXfrm>
    </dsp:sp>
    <dsp:sp modelId="{45F3EE63-2999-43C8-84B2-2005891CCBAB}">
      <dsp:nvSpPr>
        <dsp:cNvPr id="0" name=""/>
        <dsp:cNvSpPr/>
      </dsp:nvSpPr>
      <dsp:spPr>
        <a:xfrm rot="5400000">
          <a:off x="6961790" y="69712"/>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Projected spray arc characteristics include steady detachment, low spatter, constant droplet size, and direct droplet transfer.</a:t>
          </a:r>
          <a:endParaRPr lang="en-ZA" sz="1500" kern="1200" dirty="0"/>
        </a:p>
      </dsp:txBody>
      <dsp:txXfrm rot="-5400000">
        <a:off x="3842635" y="3217817"/>
        <a:ext cx="6802401" cy="535140"/>
      </dsp:txXfrm>
    </dsp:sp>
    <dsp:sp modelId="{512B8889-1E26-494F-B380-B3926CBA760B}">
      <dsp:nvSpPr>
        <dsp:cNvPr id="0" name=""/>
        <dsp:cNvSpPr/>
      </dsp:nvSpPr>
      <dsp:spPr>
        <a:xfrm>
          <a:off x="0" y="3114737"/>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kern="1200" dirty="0"/>
            <a:t>Characteristics</a:t>
          </a:r>
        </a:p>
      </dsp:txBody>
      <dsp:txXfrm>
        <a:off x="36187" y="3150924"/>
        <a:ext cx="3770260" cy="668927"/>
      </dsp:txXfrm>
    </dsp:sp>
    <dsp:sp modelId="{63BB120C-CE14-49A6-A484-289353EFF14A}">
      <dsp:nvSpPr>
        <dsp:cNvPr id="0" name=""/>
        <dsp:cNvSpPr/>
      </dsp:nvSpPr>
      <dsp:spPr>
        <a:xfrm rot="5400000">
          <a:off x="6961790" y="848078"/>
          <a:ext cx="593040" cy="6831351"/>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Arc modes are influenced by arc voltage and current levels, allowing changes from short arc to globular arc, projected spray arc, streaming arc, and finally, rotating arc.</a:t>
          </a:r>
          <a:endParaRPr lang="en-ZA" sz="1500" kern="1200" dirty="0"/>
        </a:p>
      </dsp:txBody>
      <dsp:txXfrm rot="-5400000">
        <a:off x="3842635" y="3996183"/>
        <a:ext cx="6802401" cy="535140"/>
      </dsp:txXfrm>
    </dsp:sp>
    <dsp:sp modelId="{1751226E-508C-4CE4-9F0A-9BF542C9601A}">
      <dsp:nvSpPr>
        <dsp:cNvPr id="0" name=""/>
        <dsp:cNvSpPr/>
      </dsp:nvSpPr>
      <dsp:spPr>
        <a:xfrm>
          <a:off x="0" y="3893103"/>
          <a:ext cx="3842634" cy="74130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ZA" sz="2500" kern="1200" dirty="0"/>
            <a:t>Arc Modes</a:t>
          </a:r>
        </a:p>
      </dsp:txBody>
      <dsp:txXfrm>
        <a:off x="36187" y="3929290"/>
        <a:ext cx="3770260" cy="6689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85C9B-F07C-447E-84A1-56B0521657A5}">
      <dsp:nvSpPr>
        <dsp:cNvPr id="0" name=""/>
        <dsp:cNvSpPr/>
      </dsp:nvSpPr>
      <dsp:spPr>
        <a:xfrm>
          <a:off x="6305" y="357113"/>
          <a:ext cx="2262161" cy="201186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If a direct current power supply is used and the workpiece is connected to the positive terminal is called DCEN. On the other hand, if the parent material is connected to the negative terminal of the direct power supply is called DCEP.</a:t>
          </a:r>
          <a:endParaRPr lang="en-ZA" sz="1300" kern="1200" dirty="0"/>
        </a:p>
      </dsp:txBody>
      <dsp:txXfrm>
        <a:off x="6305" y="357113"/>
        <a:ext cx="2262161" cy="2011866"/>
      </dsp:txXfrm>
    </dsp:sp>
    <dsp:sp modelId="{9B2980D5-5F6E-4295-A683-879B14BC6427}">
      <dsp:nvSpPr>
        <dsp:cNvPr id="0" name=""/>
        <dsp:cNvSpPr/>
      </dsp:nvSpPr>
      <dsp:spPr>
        <a:xfrm>
          <a:off x="2356758" y="336054"/>
          <a:ext cx="2262161" cy="20539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If an alternating current power supply is used the polarity is referred to as AC. Due to the direction of electron movement 70% of the heat in DCEN is directed to the workpiece and 30% of the heat is directed to the electrode and vice versa when DCEP is used. </a:t>
          </a:r>
          <a:endParaRPr lang="en-ZA" sz="1300" kern="1200" dirty="0"/>
        </a:p>
      </dsp:txBody>
      <dsp:txXfrm>
        <a:off x="2356758" y="336054"/>
        <a:ext cx="2262161" cy="2053983"/>
      </dsp:txXfrm>
    </dsp:sp>
    <dsp:sp modelId="{091CD732-EFA6-4C55-BA48-3D2F4E24EEEC}">
      <dsp:nvSpPr>
        <dsp:cNvPr id="0" name=""/>
        <dsp:cNvSpPr/>
      </dsp:nvSpPr>
      <dsp:spPr>
        <a:xfrm>
          <a:off x="4757386" y="356984"/>
          <a:ext cx="2262161" cy="203720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This results in narrow and deep weld pool in case of DCEN polarity due to high energy in the parent metal. The arc forces the droplets away from the workpiece due to the low rate of electron emission from the negative electrode.</a:t>
          </a:r>
          <a:endParaRPr lang="en-ZA" sz="1300" kern="1200" dirty="0"/>
        </a:p>
      </dsp:txBody>
      <dsp:txXfrm>
        <a:off x="4757386" y="356984"/>
        <a:ext cx="2262161" cy="2037207"/>
      </dsp:txXfrm>
    </dsp:sp>
    <dsp:sp modelId="{5766792D-9BB3-493A-84CB-27C202A8A07B}">
      <dsp:nvSpPr>
        <dsp:cNvPr id="0" name=""/>
        <dsp:cNvSpPr/>
      </dsp:nvSpPr>
      <dsp:spPr>
        <a:xfrm>
          <a:off x="7120394" y="373461"/>
          <a:ext cx="2262161" cy="201657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For a DCEP, weld pool is shallow. This method can be used to clean the surface of the workpiece by knocking off oxide films by the positive ions of the shielding gas. DCEP produces rapid heating and degradation of electrode tip because the anode is more heated </a:t>
          </a:r>
          <a:r>
            <a:rPr lang="en-ZA" sz="1300" kern="1200" dirty="0"/>
            <a:t>than cathode. </a:t>
          </a:r>
        </a:p>
      </dsp:txBody>
      <dsp:txXfrm>
        <a:off x="7120394" y="373461"/>
        <a:ext cx="2262161" cy="2016576"/>
      </dsp:txXfrm>
    </dsp:sp>
    <dsp:sp modelId="{153C7795-8E28-4EB2-BAD4-383763918FE5}">
      <dsp:nvSpPr>
        <dsp:cNvPr id="0" name=""/>
        <dsp:cNvSpPr/>
      </dsp:nvSpPr>
      <dsp:spPr>
        <a:xfrm>
          <a:off x="9489804" y="427122"/>
          <a:ext cx="2241801" cy="19621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 case of AC polarity 50% of heat is directed towards the workpiece and the other 50% of the heat is directed to electrode. The AC polarity provides reasonably good penetration of the weld pool and oxide cleaning as shown in Figure.</a:t>
          </a:r>
          <a:endParaRPr lang="en-ZA" sz="1300" kern="1200" dirty="0"/>
        </a:p>
      </dsp:txBody>
      <dsp:txXfrm>
        <a:off x="9489804" y="427122"/>
        <a:ext cx="2241801" cy="19621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36CD3-345A-46AA-8943-71967277CCFD}">
      <dsp:nvSpPr>
        <dsp:cNvPr id="0" name=""/>
        <dsp:cNvSpPr/>
      </dsp:nvSpPr>
      <dsp:spPr>
        <a:xfrm>
          <a:off x="9807"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kern="1200" dirty="0"/>
            <a:t>Welding Current</a:t>
          </a:r>
        </a:p>
      </dsp:txBody>
      <dsp:txXfrm>
        <a:off x="32952" y="121016"/>
        <a:ext cx="1534144" cy="743927"/>
      </dsp:txXfrm>
    </dsp:sp>
    <dsp:sp modelId="{7167F3E4-B0D4-4074-9483-F03C2F88F6AA}">
      <dsp:nvSpPr>
        <dsp:cNvPr id="0" name=""/>
        <dsp:cNvSpPr/>
      </dsp:nvSpPr>
      <dsp:spPr>
        <a:xfrm>
          <a:off x="167851"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9BA3C-D68A-4BC9-903B-C840D75BD302}">
      <dsp:nvSpPr>
        <dsp:cNvPr id="0" name=""/>
        <dsp:cNvSpPr/>
      </dsp:nvSpPr>
      <dsp:spPr>
        <a:xfrm>
          <a:off x="325894"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Influences heat input and bead geometry.</a:t>
          </a:r>
          <a:endParaRPr lang="en-ZA" sz="1050" kern="1200" dirty="0"/>
        </a:p>
      </dsp:txBody>
      <dsp:txXfrm>
        <a:off x="349039" y="1108788"/>
        <a:ext cx="1218057" cy="743927"/>
      </dsp:txXfrm>
    </dsp:sp>
    <dsp:sp modelId="{EDE52B90-9525-4DCC-BFA1-E4DE18A87104}">
      <dsp:nvSpPr>
        <dsp:cNvPr id="0" name=""/>
        <dsp:cNvSpPr/>
      </dsp:nvSpPr>
      <dsp:spPr>
        <a:xfrm>
          <a:off x="167851" y="888088"/>
          <a:ext cx="158043" cy="1580434"/>
        </a:xfrm>
        <a:custGeom>
          <a:avLst/>
          <a:gdLst/>
          <a:ahLst/>
          <a:cxnLst/>
          <a:rect l="0" t="0" r="0" b="0"/>
          <a:pathLst>
            <a:path>
              <a:moveTo>
                <a:pt x="0" y="0"/>
              </a:moveTo>
              <a:lnTo>
                <a:pt x="0" y="1580434"/>
              </a:lnTo>
              <a:lnTo>
                <a:pt x="158043" y="158043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1AEBF-B60B-48FD-98D7-5348EF7CDB7C}">
      <dsp:nvSpPr>
        <dsp:cNvPr id="0" name=""/>
        <dsp:cNvSpPr/>
      </dsp:nvSpPr>
      <dsp:spPr>
        <a:xfrm>
          <a:off x="325894" y="2073414"/>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Increases deposition rate and bead height.</a:t>
          </a:r>
        </a:p>
      </dsp:txBody>
      <dsp:txXfrm>
        <a:off x="349039" y="2096559"/>
        <a:ext cx="1218057" cy="743927"/>
      </dsp:txXfrm>
    </dsp:sp>
    <dsp:sp modelId="{BB39F2F8-A94E-449C-9466-F3C27519BEDF}">
      <dsp:nvSpPr>
        <dsp:cNvPr id="0" name=""/>
        <dsp:cNvSpPr/>
      </dsp:nvSpPr>
      <dsp:spPr>
        <a:xfrm>
          <a:off x="167851" y="888088"/>
          <a:ext cx="158043" cy="2568206"/>
        </a:xfrm>
        <a:custGeom>
          <a:avLst/>
          <a:gdLst/>
          <a:ahLst/>
          <a:cxnLst/>
          <a:rect l="0" t="0" r="0" b="0"/>
          <a:pathLst>
            <a:path>
              <a:moveTo>
                <a:pt x="0" y="0"/>
              </a:moveTo>
              <a:lnTo>
                <a:pt x="0" y="2568206"/>
              </a:lnTo>
              <a:lnTo>
                <a:pt x="158043" y="25682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82DE7-373E-4A50-A4A7-A0179B65119F}">
      <dsp:nvSpPr>
        <dsp:cNvPr id="0" name=""/>
        <dsp:cNvSpPr/>
      </dsp:nvSpPr>
      <dsp:spPr>
        <a:xfrm>
          <a:off x="325894" y="3061186"/>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Reduces hardness.</a:t>
          </a:r>
        </a:p>
      </dsp:txBody>
      <dsp:txXfrm>
        <a:off x="349039" y="3084331"/>
        <a:ext cx="1218057" cy="743927"/>
      </dsp:txXfrm>
    </dsp:sp>
    <dsp:sp modelId="{4733548E-46F3-4DFE-841F-DBCB9DC7753B}">
      <dsp:nvSpPr>
        <dsp:cNvPr id="0" name=""/>
        <dsp:cNvSpPr/>
      </dsp:nvSpPr>
      <dsp:spPr>
        <a:xfrm>
          <a:off x="167851" y="888088"/>
          <a:ext cx="158043" cy="3555978"/>
        </a:xfrm>
        <a:custGeom>
          <a:avLst/>
          <a:gdLst/>
          <a:ahLst/>
          <a:cxnLst/>
          <a:rect l="0" t="0" r="0" b="0"/>
          <a:pathLst>
            <a:path>
              <a:moveTo>
                <a:pt x="0" y="0"/>
              </a:moveTo>
              <a:lnTo>
                <a:pt x="0" y="3555978"/>
              </a:lnTo>
              <a:lnTo>
                <a:pt x="158043" y="35559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010F22-3489-4D82-B48A-1442D74F96C4}">
      <dsp:nvSpPr>
        <dsp:cNvPr id="0" name=""/>
        <dsp:cNvSpPr/>
      </dsp:nvSpPr>
      <dsp:spPr>
        <a:xfrm>
          <a:off x="325894" y="4048958"/>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Higher current enhances melting efficiency but increases heat loss to the surroundings.</a:t>
          </a:r>
        </a:p>
      </dsp:txBody>
      <dsp:txXfrm>
        <a:off x="349039" y="4072103"/>
        <a:ext cx="1218057" cy="743927"/>
      </dsp:txXfrm>
    </dsp:sp>
    <dsp:sp modelId="{19BF80F7-EF2D-4AF7-A0A3-53F1FAE3D4E6}">
      <dsp:nvSpPr>
        <dsp:cNvPr id="0" name=""/>
        <dsp:cNvSpPr/>
      </dsp:nvSpPr>
      <dsp:spPr>
        <a:xfrm>
          <a:off x="1985351"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kern="1200" dirty="0"/>
            <a:t>Welding Polarity</a:t>
          </a:r>
        </a:p>
      </dsp:txBody>
      <dsp:txXfrm>
        <a:off x="2008496" y="121016"/>
        <a:ext cx="1534144" cy="743927"/>
      </dsp:txXfrm>
    </dsp:sp>
    <dsp:sp modelId="{F4AC0825-C6CA-4529-BE12-1FFF5F08E6CB}">
      <dsp:nvSpPr>
        <dsp:cNvPr id="0" name=""/>
        <dsp:cNvSpPr/>
      </dsp:nvSpPr>
      <dsp:spPr>
        <a:xfrm>
          <a:off x="2143394"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CCF449-03FD-4CEC-A3A1-89EA09B97872}">
      <dsp:nvSpPr>
        <dsp:cNvPr id="0" name=""/>
        <dsp:cNvSpPr/>
      </dsp:nvSpPr>
      <dsp:spPr>
        <a:xfrm>
          <a:off x="2301437"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Affects depth of penetration.</a:t>
          </a:r>
        </a:p>
      </dsp:txBody>
      <dsp:txXfrm>
        <a:off x="2324582" y="1108788"/>
        <a:ext cx="1218057" cy="743927"/>
      </dsp:txXfrm>
    </dsp:sp>
    <dsp:sp modelId="{9BDD7D46-8062-4D00-9CA1-BA8764C5185C}">
      <dsp:nvSpPr>
        <dsp:cNvPr id="0" name=""/>
        <dsp:cNvSpPr/>
      </dsp:nvSpPr>
      <dsp:spPr>
        <a:xfrm>
          <a:off x="2143394" y="888088"/>
          <a:ext cx="158043" cy="1580434"/>
        </a:xfrm>
        <a:custGeom>
          <a:avLst/>
          <a:gdLst/>
          <a:ahLst/>
          <a:cxnLst/>
          <a:rect l="0" t="0" r="0" b="0"/>
          <a:pathLst>
            <a:path>
              <a:moveTo>
                <a:pt x="0" y="0"/>
              </a:moveTo>
              <a:lnTo>
                <a:pt x="0" y="1580434"/>
              </a:lnTo>
              <a:lnTo>
                <a:pt x="158043" y="158043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0F417E-16CB-4D29-9712-A55060D9A3F2}">
      <dsp:nvSpPr>
        <dsp:cNvPr id="0" name=""/>
        <dsp:cNvSpPr/>
      </dsp:nvSpPr>
      <dsp:spPr>
        <a:xfrm>
          <a:off x="2301437" y="2073414"/>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DCEN provides deep penetration, DCEP provides shallow penetration.</a:t>
          </a:r>
        </a:p>
      </dsp:txBody>
      <dsp:txXfrm>
        <a:off x="2324582" y="2096559"/>
        <a:ext cx="1218057" cy="743927"/>
      </dsp:txXfrm>
    </dsp:sp>
    <dsp:sp modelId="{02863BF5-72C3-4FCE-ABDF-991F291BA0B3}">
      <dsp:nvSpPr>
        <dsp:cNvPr id="0" name=""/>
        <dsp:cNvSpPr/>
      </dsp:nvSpPr>
      <dsp:spPr>
        <a:xfrm>
          <a:off x="2143394" y="888088"/>
          <a:ext cx="158043" cy="2568206"/>
        </a:xfrm>
        <a:custGeom>
          <a:avLst/>
          <a:gdLst/>
          <a:ahLst/>
          <a:cxnLst/>
          <a:rect l="0" t="0" r="0" b="0"/>
          <a:pathLst>
            <a:path>
              <a:moveTo>
                <a:pt x="0" y="0"/>
              </a:moveTo>
              <a:lnTo>
                <a:pt x="0" y="2568206"/>
              </a:lnTo>
              <a:lnTo>
                <a:pt x="158043" y="25682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602503-07AC-4239-A5CD-9CC5F8859757}">
      <dsp:nvSpPr>
        <dsp:cNvPr id="0" name=""/>
        <dsp:cNvSpPr/>
      </dsp:nvSpPr>
      <dsp:spPr>
        <a:xfrm>
          <a:off x="2301437" y="3061186"/>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DCEP results in more tungsten electrode degradation.</a:t>
          </a:r>
        </a:p>
      </dsp:txBody>
      <dsp:txXfrm>
        <a:off x="2324582" y="3084331"/>
        <a:ext cx="1218057" cy="743927"/>
      </dsp:txXfrm>
    </dsp:sp>
    <dsp:sp modelId="{B35FD5E2-E309-4524-ABA8-BB3219510BB0}">
      <dsp:nvSpPr>
        <dsp:cNvPr id="0" name=""/>
        <dsp:cNvSpPr/>
      </dsp:nvSpPr>
      <dsp:spPr>
        <a:xfrm>
          <a:off x="3960894"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i="0" kern="1200" dirty="0"/>
            <a:t>Weld Speed</a:t>
          </a:r>
          <a:endParaRPr lang="en-ZA" sz="1800" kern="1200" dirty="0"/>
        </a:p>
      </dsp:txBody>
      <dsp:txXfrm>
        <a:off x="3984039" y="121016"/>
        <a:ext cx="1534144" cy="743927"/>
      </dsp:txXfrm>
    </dsp:sp>
    <dsp:sp modelId="{A3ABE513-3937-4923-B135-FE971DA76248}">
      <dsp:nvSpPr>
        <dsp:cNvPr id="0" name=""/>
        <dsp:cNvSpPr/>
      </dsp:nvSpPr>
      <dsp:spPr>
        <a:xfrm>
          <a:off x="4118937"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5EA4C-0C5A-4BC9-BEC8-66E060918275}">
      <dsp:nvSpPr>
        <dsp:cNvPr id="0" name=""/>
        <dsp:cNvSpPr/>
      </dsp:nvSpPr>
      <dsp:spPr>
        <a:xfrm>
          <a:off x="4276981"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Impacts bead geometry.</a:t>
          </a:r>
        </a:p>
      </dsp:txBody>
      <dsp:txXfrm>
        <a:off x="4300126" y="1108788"/>
        <a:ext cx="1218057" cy="743927"/>
      </dsp:txXfrm>
    </dsp:sp>
    <dsp:sp modelId="{F2363420-9A81-4AB7-ABE5-0DC0833E2F41}">
      <dsp:nvSpPr>
        <dsp:cNvPr id="0" name=""/>
        <dsp:cNvSpPr/>
      </dsp:nvSpPr>
      <dsp:spPr>
        <a:xfrm>
          <a:off x="4118937" y="888088"/>
          <a:ext cx="158043" cy="1688702"/>
        </a:xfrm>
        <a:custGeom>
          <a:avLst/>
          <a:gdLst/>
          <a:ahLst/>
          <a:cxnLst/>
          <a:rect l="0" t="0" r="0" b="0"/>
          <a:pathLst>
            <a:path>
              <a:moveTo>
                <a:pt x="0" y="0"/>
              </a:moveTo>
              <a:lnTo>
                <a:pt x="0" y="1688702"/>
              </a:lnTo>
              <a:lnTo>
                <a:pt x="158043" y="168870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B60AD-B26C-4D1C-B232-6AC5A0E70429}">
      <dsp:nvSpPr>
        <dsp:cNvPr id="0" name=""/>
        <dsp:cNvSpPr/>
      </dsp:nvSpPr>
      <dsp:spPr>
        <a:xfrm>
          <a:off x="4276981" y="2073414"/>
          <a:ext cx="1264347" cy="10067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Depth of penetration increases up to an optimum value, then decreases with higher welding speed.</a:t>
          </a:r>
        </a:p>
      </dsp:txBody>
      <dsp:txXfrm>
        <a:off x="4306468" y="2102901"/>
        <a:ext cx="1205373" cy="947778"/>
      </dsp:txXfrm>
    </dsp:sp>
    <dsp:sp modelId="{6F35356B-BA61-447E-B46F-4481E286891C}">
      <dsp:nvSpPr>
        <dsp:cNvPr id="0" name=""/>
        <dsp:cNvSpPr/>
      </dsp:nvSpPr>
      <dsp:spPr>
        <a:xfrm>
          <a:off x="4118937" y="888088"/>
          <a:ext cx="158043" cy="2784741"/>
        </a:xfrm>
        <a:custGeom>
          <a:avLst/>
          <a:gdLst/>
          <a:ahLst/>
          <a:cxnLst/>
          <a:rect l="0" t="0" r="0" b="0"/>
          <a:pathLst>
            <a:path>
              <a:moveTo>
                <a:pt x="0" y="0"/>
              </a:moveTo>
              <a:lnTo>
                <a:pt x="0" y="2784741"/>
              </a:lnTo>
              <a:lnTo>
                <a:pt x="158043" y="27847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73EBC-44B7-415A-B287-13AE5FA79A64}">
      <dsp:nvSpPr>
        <dsp:cNvPr id="0" name=""/>
        <dsp:cNvSpPr/>
      </dsp:nvSpPr>
      <dsp:spPr>
        <a:xfrm>
          <a:off x="4276981" y="3277721"/>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Bead width decreases with increased welding speed.</a:t>
          </a:r>
        </a:p>
      </dsp:txBody>
      <dsp:txXfrm>
        <a:off x="4300126" y="3300866"/>
        <a:ext cx="1218057" cy="743927"/>
      </dsp:txXfrm>
    </dsp:sp>
    <dsp:sp modelId="{95EA0061-3E88-45BF-8C10-CEAC39384A90}">
      <dsp:nvSpPr>
        <dsp:cNvPr id="0" name=""/>
        <dsp:cNvSpPr/>
      </dsp:nvSpPr>
      <dsp:spPr>
        <a:xfrm>
          <a:off x="4118937" y="888088"/>
          <a:ext cx="158043" cy="3772513"/>
        </a:xfrm>
        <a:custGeom>
          <a:avLst/>
          <a:gdLst/>
          <a:ahLst/>
          <a:cxnLst/>
          <a:rect l="0" t="0" r="0" b="0"/>
          <a:pathLst>
            <a:path>
              <a:moveTo>
                <a:pt x="0" y="0"/>
              </a:moveTo>
              <a:lnTo>
                <a:pt x="0" y="3772513"/>
              </a:lnTo>
              <a:lnTo>
                <a:pt x="158043" y="3772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9F037-3807-4E4B-8173-DE7C556E07DA}">
      <dsp:nvSpPr>
        <dsp:cNvPr id="0" name=""/>
        <dsp:cNvSpPr/>
      </dsp:nvSpPr>
      <dsp:spPr>
        <a:xfrm>
          <a:off x="4276981" y="426549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Process and melting efficiency rise with higher </a:t>
          </a:r>
          <a:r>
            <a:rPr lang="en-ZA" sz="1050" kern="1200" dirty="0"/>
            <a:t>welding speed.</a:t>
          </a:r>
          <a:endParaRPr lang="en-US" sz="1050" kern="1200" dirty="0"/>
        </a:p>
      </dsp:txBody>
      <dsp:txXfrm>
        <a:off x="4300126" y="4288638"/>
        <a:ext cx="1218057" cy="743927"/>
      </dsp:txXfrm>
    </dsp:sp>
    <dsp:sp modelId="{168AC8CC-0176-4D5C-8498-A124079CB5CD}">
      <dsp:nvSpPr>
        <dsp:cNvPr id="0" name=""/>
        <dsp:cNvSpPr/>
      </dsp:nvSpPr>
      <dsp:spPr>
        <a:xfrm>
          <a:off x="5936437"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kern="1200" dirty="0"/>
            <a:t>Welding Voltage</a:t>
          </a:r>
        </a:p>
      </dsp:txBody>
      <dsp:txXfrm>
        <a:off x="5959582" y="121016"/>
        <a:ext cx="1534144" cy="743927"/>
      </dsp:txXfrm>
    </dsp:sp>
    <dsp:sp modelId="{3CFFC538-0496-42E6-B4E5-684021C65E2E}">
      <dsp:nvSpPr>
        <dsp:cNvPr id="0" name=""/>
        <dsp:cNvSpPr/>
      </dsp:nvSpPr>
      <dsp:spPr>
        <a:xfrm>
          <a:off x="6094481"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284F2-E4C4-473E-A103-B9D595A39B39}">
      <dsp:nvSpPr>
        <dsp:cNvPr id="0" name=""/>
        <dsp:cNvSpPr/>
      </dsp:nvSpPr>
      <dsp:spPr>
        <a:xfrm>
          <a:off x="6252524"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Depth of penetration and deposition rate decrease </a:t>
          </a:r>
          <a:r>
            <a:rPr lang="en-ZA" sz="1050" kern="1200" dirty="0"/>
            <a:t>with higher voltage.</a:t>
          </a:r>
        </a:p>
      </dsp:txBody>
      <dsp:txXfrm>
        <a:off x="6275669" y="1108788"/>
        <a:ext cx="1218057" cy="743927"/>
      </dsp:txXfrm>
    </dsp:sp>
    <dsp:sp modelId="{8A1F7823-15CA-444E-B774-5F8FD58088C9}">
      <dsp:nvSpPr>
        <dsp:cNvPr id="0" name=""/>
        <dsp:cNvSpPr/>
      </dsp:nvSpPr>
      <dsp:spPr>
        <a:xfrm>
          <a:off x="6094481" y="888088"/>
          <a:ext cx="158043" cy="1580434"/>
        </a:xfrm>
        <a:custGeom>
          <a:avLst/>
          <a:gdLst/>
          <a:ahLst/>
          <a:cxnLst/>
          <a:rect l="0" t="0" r="0" b="0"/>
          <a:pathLst>
            <a:path>
              <a:moveTo>
                <a:pt x="0" y="0"/>
              </a:moveTo>
              <a:lnTo>
                <a:pt x="0" y="1580434"/>
              </a:lnTo>
              <a:lnTo>
                <a:pt x="158043" y="158043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82C1D0-6AC8-4A51-AC8F-2BC970C8AE75}">
      <dsp:nvSpPr>
        <dsp:cNvPr id="0" name=""/>
        <dsp:cNvSpPr/>
      </dsp:nvSpPr>
      <dsp:spPr>
        <a:xfrm>
          <a:off x="6252524" y="2073414"/>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High voltage increases arc length, resulting in a </a:t>
          </a:r>
          <a:r>
            <a:rPr lang="en-ZA" sz="1050" kern="1200" dirty="0"/>
            <a:t>wider bead width.</a:t>
          </a:r>
          <a:endParaRPr lang="en-US" sz="1050" kern="1200" dirty="0"/>
        </a:p>
      </dsp:txBody>
      <dsp:txXfrm>
        <a:off x="6275669" y="2096559"/>
        <a:ext cx="1218057" cy="743927"/>
      </dsp:txXfrm>
    </dsp:sp>
    <dsp:sp modelId="{BF76D1A4-7DB9-4697-BD76-D88CA09EA5C1}">
      <dsp:nvSpPr>
        <dsp:cNvPr id="0" name=""/>
        <dsp:cNvSpPr/>
      </dsp:nvSpPr>
      <dsp:spPr>
        <a:xfrm>
          <a:off x="7911981"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i="0" kern="1200" dirty="0"/>
            <a:t>Shielding Gas</a:t>
          </a:r>
          <a:endParaRPr lang="en-ZA" sz="1800" kern="1200" dirty="0"/>
        </a:p>
      </dsp:txBody>
      <dsp:txXfrm>
        <a:off x="7935126" y="121016"/>
        <a:ext cx="1534144" cy="743927"/>
      </dsp:txXfrm>
    </dsp:sp>
    <dsp:sp modelId="{78A35069-636A-499A-B5E3-2079C6CBFBA5}">
      <dsp:nvSpPr>
        <dsp:cNvPr id="0" name=""/>
        <dsp:cNvSpPr/>
      </dsp:nvSpPr>
      <dsp:spPr>
        <a:xfrm>
          <a:off x="8070024"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36DAFD-D744-4816-B9B1-5CE50AF6D599}">
      <dsp:nvSpPr>
        <dsp:cNvPr id="0" name=""/>
        <dsp:cNvSpPr/>
      </dsp:nvSpPr>
      <dsp:spPr>
        <a:xfrm>
          <a:off x="8228068"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Protects molten metal, filler rod, and HAZ from </a:t>
          </a:r>
          <a:r>
            <a:rPr lang="en-ZA" sz="1050" kern="1200" dirty="0"/>
            <a:t>air contaminations.</a:t>
          </a:r>
        </a:p>
      </dsp:txBody>
      <dsp:txXfrm>
        <a:off x="8251213" y="1108788"/>
        <a:ext cx="1218057" cy="743927"/>
      </dsp:txXfrm>
    </dsp:sp>
    <dsp:sp modelId="{EEB814C4-A3C6-46E5-BC34-EFBA11D7C35D}">
      <dsp:nvSpPr>
        <dsp:cNvPr id="0" name=""/>
        <dsp:cNvSpPr/>
      </dsp:nvSpPr>
      <dsp:spPr>
        <a:xfrm>
          <a:off x="8070024" y="888088"/>
          <a:ext cx="158043" cy="1393038"/>
        </a:xfrm>
        <a:custGeom>
          <a:avLst/>
          <a:gdLst/>
          <a:ahLst/>
          <a:cxnLst/>
          <a:rect l="0" t="0" r="0" b="0"/>
          <a:pathLst>
            <a:path>
              <a:moveTo>
                <a:pt x="0" y="0"/>
              </a:moveTo>
              <a:lnTo>
                <a:pt x="0" y="1393038"/>
              </a:lnTo>
              <a:lnTo>
                <a:pt x="158043" y="139303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0BFB8A-B106-47CB-B6DD-D1036F58FD72}">
      <dsp:nvSpPr>
        <dsp:cNvPr id="0" name=""/>
        <dsp:cNvSpPr/>
      </dsp:nvSpPr>
      <dsp:spPr>
        <a:xfrm>
          <a:off x="8228068" y="2073414"/>
          <a:ext cx="1264347" cy="41542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Affects arc plasma characteristics.</a:t>
          </a:r>
        </a:p>
      </dsp:txBody>
      <dsp:txXfrm>
        <a:off x="8240235" y="2085581"/>
        <a:ext cx="1240013" cy="391091"/>
      </dsp:txXfrm>
    </dsp:sp>
    <dsp:sp modelId="{AE981DA3-18F0-48FF-ADDF-B2EEBC315E2A}">
      <dsp:nvSpPr>
        <dsp:cNvPr id="0" name=""/>
        <dsp:cNvSpPr/>
      </dsp:nvSpPr>
      <dsp:spPr>
        <a:xfrm>
          <a:off x="8070024" y="888088"/>
          <a:ext cx="158043" cy="2037650"/>
        </a:xfrm>
        <a:custGeom>
          <a:avLst/>
          <a:gdLst/>
          <a:ahLst/>
          <a:cxnLst/>
          <a:rect l="0" t="0" r="0" b="0"/>
          <a:pathLst>
            <a:path>
              <a:moveTo>
                <a:pt x="0" y="0"/>
              </a:moveTo>
              <a:lnTo>
                <a:pt x="0" y="2037650"/>
              </a:lnTo>
              <a:lnTo>
                <a:pt x="158043" y="203765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DEC56C-38AE-4A46-A9D8-0F9D429AF905}">
      <dsp:nvSpPr>
        <dsp:cNvPr id="0" name=""/>
        <dsp:cNvSpPr/>
      </dsp:nvSpPr>
      <dsp:spPr>
        <a:xfrm>
          <a:off x="8228068" y="2686394"/>
          <a:ext cx="1264347" cy="47868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CO2 provides the highest arc constriction.</a:t>
          </a:r>
        </a:p>
      </dsp:txBody>
      <dsp:txXfrm>
        <a:off x="8242088" y="2700414"/>
        <a:ext cx="1236307" cy="450649"/>
      </dsp:txXfrm>
    </dsp:sp>
    <dsp:sp modelId="{2FDF5309-778D-41FB-B513-B3641916D9FB}">
      <dsp:nvSpPr>
        <dsp:cNvPr id="0" name=""/>
        <dsp:cNvSpPr/>
      </dsp:nvSpPr>
      <dsp:spPr>
        <a:xfrm>
          <a:off x="8070024" y="888088"/>
          <a:ext cx="158043" cy="2869658"/>
        </a:xfrm>
        <a:custGeom>
          <a:avLst/>
          <a:gdLst/>
          <a:ahLst/>
          <a:cxnLst/>
          <a:rect l="0" t="0" r="0" b="0"/>
          <a:pathLst>
            <a:path>
              <a:moveTo>
                <a:pt x="0" y="0"/>
              </a:moveTo>
              <a:lnTo>
                <a:pt x="0" y="2869658"/>
              </a:lnTo>
              <a:lnTo>
                <a:pt x="158043" y="286965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F24EF9-442A-4652-893D-579D3B4C535C}">
      <dsp:nvSpPr>
        <dsp:cNvPr id="0" name=""/>
        <dsp:cNvSpPr/>
      </dsp:nvSpPr>
      <dsp:spPr>
        <a:xfrm>
          <a:off x="8228068" y="3362638"/>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Argon's ignition characteristics are advantageous; often mixed with helium for better ignition.</a:t>
          </a:r>
        </a:p>
      </dsp:txBody>
      <dsp:txXfrm>
        <a:off x="8251213" y="3385783"/>
        <a:ext cx="1218057" cy="743927"/>
      </dsp:txXfrm>
    </dsp:sp>
    <dsp:sp modelId="{91F609E5-BEF9-41EF-A548-2E9D747C2DE0}">
      <dsp:nvSpPr>
        <dsp:cNvPr id="0" name=""/>
        <dsp:cNvSpPr/>
      </dsp:nvSpPr>
      <dsp:spPr>
        <a:xfrm>
          <a:off x="8070024" y="888088"/>
          <a:ext cx="158043" cy="3857430"/>
        </a:xfrm>
        <a:custGeom>
          <a:avLst/>
          <a:gdLst/>
          <a:ahLst/>
          <a:cxnLst/>
          <a:rect l="0" t="0" r="0" b="0"/>
          <a:pathLst>
            <a:path>
              <a:moveTo>
                <a:pt x="0" y="0"/>
              </a:moveTo>
              <a:lnTo>
                <a:pt x="0" y="3857430"/>
              </a:lnTo>
              <a:lnTo>
                <a:pt x="158043" y="385743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6F09B-EB94-45CD-B46F-6B3CB0C6D806}">
      <dsp:nvSpPr>
        <dsp:cNvPr id="0" name=""/>
        <dsp:cNvSpPr/>
      </dsp:nvSpPr>
      <dsp:spPr>
        <a:xfrm>
          <a:off x="8228068" y="4350410"/>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Adding a small amount of oxygen to He-</a:t>
          </a:r>
          <a:r>
            <a:rPr lang="en-US" sz="1050" kern="1200" dirty="0" err="1"/>
            <a:t>Ar</a:t>
          </a:r>
          <a:r>
            <a:rPr lang="en-US" sz="1050" kern="1200" dirty="0"/>
            <a:t> mix </a:t>
          </a:r>
          <a:r>
            <a:rPr lang="en-ZA" sz="1050" kern="1200" dirty="0"/>
            <a:t>increases penetration depth.</a:t>
          </a:r>
          <a:endParaRPr lang="en-US" sz="1050" kern="1200" dirty="0"/>
        </a:p>
      </dsp:txBody>
      <dsp:txXfrm>
        <a:off x="8251213" y="4373555"/>
        <a:ext cx="1218057" cy="743927"/>
      </dsp:txXfrm>
    </dsp:sp>
    <dsp:sp modelId="{327449BB-1A1D-40CC-90EF-1DF22D8F3C13}">
      <dsp:nvSpPr>
        <dsp:cNvPr id="0" name=""/>
        <dsp:cNvSpPr/>
      </dsp:nvSpPr>
      <dsp:spPr>
        <a:xfrm>
          <a:off x="9887524" y="97871"/>
          <a:ext cx="1580434" cy="790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Arc temperature near sharp electrode tip</a:t>
          </a:r>
          <a:endParaRPr lang="en-ZA" sz="1400" kern="1200" dirty="0"/>
        </a:p>
      </dsp:txBody>
      <dsp:txXfrm>
        <a:off x="9910669" y="121016"/>
        <a:ext cx="1534144" cy="743927"/>
      </dsp:txXfrm>
    </dsp:sp>
    <dsp:sp modelId="{07065FFE-1B92-4B99-A057-E3EEED0E7730}">
      <dsp:nvSpPr>
        <dsp:cNvPr id="0" name=""/>
        <dsp:cNvSpPr/>
      </dsp:nvSpPr>
      <dsp:spPr>
        <a:xfrm>
          <a:off x="10045568" y="888088"/>
          <a:ext cx="158043" cy="592663"/>
        </a:xfrm>
        <a:custGeom>
          <a:avLst/>
          <a:gdLst/>
          <a:ahLst/>
          <a:cxnLst/>
          <a:rect l="0" t="0" r="0" b="0"/>
          <a:pathLst>
            <a:path>
              <a:moveTo>
                <a:pt x="0" y="0"/>
              </a:moveTo>
              <a:lnTo>
                <a:pt x="0" y="592663"/>
              </a:lnTo>
              <a:lnTo>
                <a:pt x="158043" y="59266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8F657A-14C9-48CE-9961-CEB30651C733}">
      <dsp:nvSpPr>
        <dsp:cNvPr id="0" name=""/>
        <dsp:cNvSpPr/>
      </dsp:nvSpPr>
      <dsp:spPr>
        <a:xfrm>
          <a:off x="10203611" y="1085643"/>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ZA" sz="1050" kern="1200" dirty="0"/>
            <a:t>The tip is higher than with a blunt tip.</a:t>
          </a:r>
        </a:p>
      </dsp:txBody>
      <dsp:txXfrm>
        <a:off x="10226756" y="1108788"/>
        <a:ext cx="1218057" cy="743927"/>
      </dsp:txXfrm>
    </dsp:sp>
    <dsp:sp modelId="{A7DE6736-1434-433C-B56D-1EC767138B78}">
      <dsp:nvSpPr>
        <dsp:cNvPr id="0" name=""/>
        <dsp:cNvSpPr/>
      </dsp:nvSpPr>
      <dsp:spPr>
        <a:xfrm>
          <a:off x="10045568" y="888088"/>
          <a:ext cx="158043" cy="1580434"/>
        </a:xfrm>
        <a:custGeom>
          <a:avLst/>
          <a:gdLst/>
          <a:ahLst/>
          <a:cxnLst/>
          <a:rect l="0" t="0" r="0" b="0"/>
          <a:pathLst>
            <a:path>
              <a:moveTo>
                <a:pt x="0" y="0"/>
              </a:moveTo>
              <a:lnTo>
                <a:pt x="0" y="1580434"/>
              </a:lnTo>
              <a:lnTo>
                <a:pt x="158043" y="158043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03242B-56D4-4722-AE9A-0E2216E5AE3C}">
      <dsp:nvSpPr>
        <dsp:cNvPr id="0" name=""/>
        <dsp:cNvSpPr/>
      </dsp:nvSpPr>
      <dsp:spPr>
        <a:xfrm>
          <a:off x="10203611" y="2073414"/>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Arc velocity, current densities, and heat flux decrease with an increase in tip angle.</a:t>
          </a:r>
          <a:endParaRPr lang="en-ZA" sz="1050" kern="1200" dirty="0"/>
        </a:p>
      </dsp:txBody>
      <dsp:txXfrm>
        <a:off x="10226756" y="2096559"/>
        <a:ext cx="1218057" cy="743927"/>
      </dsp:txXfrm>
    </dsp:sp>
    <dsp:sp modelId="{B3C2FB19-D18A-41E4-850E-5BBC4C0F1B3B}">
      <dsp:nvSpPr>
        <dsp:cNvPr id="0" name=""/>
        <dsp:cNvSpPr/>
      </dsp:nvSpPr>
      <dsp:spPr>
        <a:xfrm>
          <a:off x="10045568" y="888088"/>
          <a:ext cx="158043" cy="2568206"/>
        </a:xfrm>
        <a:custGeom>
          <a:avLst/>
          <a:gdLst/>
          <a:ahLst/>
          <a:cxnLst/>
          <a:rect l="0" t="0" r="0" b="0"/>
          <a:pathLst>
            <a:path>
              <a:moveTo>
                <a:pt x="0" y="0"/>
              </a:moveTo>
              <a:lnTo>
                <a:pt x="0" y="2568206"/>
              </a:lnTo>
              <a:lnTo>
                <a:pt x="158043" y="25682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04A9C8-7723-44D3-B030-A06349549F29}">
      <dsp:nvSpPr>
        <dsp:cNvPr id="0" name=""/>
        <dsp:cNvSpPr/>
      </dsp:nvSpPr>
      <dsp:spPr>
        <a:xfrm>
          <a:off x="10203611" y="3061186"/>
          <a:ext cx="1264347" cy="79021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Current densities and heat flux at the work surface remain unaffected by varying tip angles.</a:t>
          </a:r>
          <a:endParaRPr lang="en-ZA" sz="1050" kern="1200" dirty="0"/>
        </a:p>
      </dsp:txBody>
      <dsp:txXfrm>
        <a:off x="10226756" y="3084331"/>
        <a:ext cx="1218057" cy="743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33DC5-6016-40BD-8514-4632D021ADE6}">
      <dsp:nvSpPr>
        <dsp:cNvPr id="0" name=""/>
        <dsp:cNvSpPr/>
      </dsp:nvSpPr>
      <dsp:spPr>
        <a:xfrm>
          <a:off x="0" y="0"/>
          <a:ext cx="10852355" cy="4483792"/>
        </a:xfrm>
        <a:prstGeom prst="roundRect">
          <a:avLst>
            <a:gd name="adj" fmla="val 85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768119"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Arial" panose="020B0604020202020204" pitchFamily="34" charset="0"/>
              <a:cs typeface="Arial" panose="020B0604020202020204" pitchFamily="34" charset="0"/>
            </a:rPr>
            <a:t>Helmets and hand-shields:</a:t>
          </a:r>
        </a:p>
        <a:p>
          <a:pPr marL="0" lvl="0" indent="0" algn="l" defTabSz="889000">
            <a:lnSpc>
              <a:spcPct val="90000"/>
            </a:lnSpc>
            <a:spcBef>
              <a:spcPct val="0"/>
            </a:spcBef>
            <a:spcAft>
              <a:spcPct val="35000"/>
            </a:spcAft>
            <a:buNone/>
          </a:pPr>
          <a:r>
            <a:rPr lang="en-US" sz="2000" b="0" i="0" kern="1200" dirty="0">
              <a:latin typeface="Arial" panose="020B0604020202020204" pitchFamily="34" charset="0"/>
              <a:cs typeface="Arial" panose="020B0604020202020204" pitchFamily="34" charset="0"/>
            </a:rPr>
            <a:t>crucial for protection during welding due to the intense visible and invisible rays generated by arc welding, which can cause burns to the eyes and skin. It is essential to follow safety standards (ANSI Z49.1 and Z87.1) and take specific precautions:</a:t>
          </a:r>
          <a:endParaRPr lang="en-ZA" sz="2000" kern="1200" dirty="0">
            <a:latin typeface="Arial" panose="020B0604020202020204" pitchFamily="34" charset="0"/>
            <a:cs typeface="Arial" panose="020B0604020202020204" pitchFamily="34" charset="0"/>
          </a:endParaRPr>
        </a:p>
      </dsp:txBody>
      <dsp:txXfrm>
        <a:off x="111627" y="111627"/>
        <a:ext cx="10629101" cy="4260538"/>
      </dsp:txXfrm>
    </dsp:sp>
    <dsp:sp modelId="{516390F8-9059-4A3D-ACE4-7C813F74F150}">
      <dsp:nvSpPr>
        <dsp:cNvPr id="0" name=""/>
        <dsp:cNvSpPr/>
      </dsp:nvSpPr>
      <dsp:spPr>
        <a:xfrm>
          <a:off x="271308" y="1647729"/>
          <a:ext cx="2719627" cy="2757659"/>
        </a:xfrm>
        <a:prstGeom prst="roundRect">
          <a:avLst>
            <a:gd name="adj" fmla="val 10500"/>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Arial" panose="020B0604020202020204" pitchFamily="34" charset="0"/>
              <a:cs typeface="Arial" panose="020B0604020202020204" pitchFamily="34" charset="0"/>
            </a:rPr>
            <a:t>ARC RAYS Protection:</a:t>
          </a:r>
          <a:endParaRPr lang="en-ZA" sz="2000"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b="0" i="0" kern="1200" dirty="0">
              <a:latin typeface="Arial" panose="020B0604020202020204" pitchFamily="34" charset="0"/>
              <a:cs typeface="Arial" panose="020B0604020202020204" pitchFamily="34" charset="0"/>
            </a:rPr>
            <a:t>Use an approved welding helmet with the correct shade of filter lenses to safeguard the face and eyes from arc rays and sparks.</a:t>
          </a:r>
          <a:endParaRPr lang="en-ZA" sz="1200"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b="0" i="0" kern="1200" dirty="0">
              <a:latin typeface="Arial" panose="020B0604020202020204" pitchFamily="34" charset="0"/>
              <a:cs typeface="Arial" panose="020B0604020202020204" pitchFamily="34" charset="0"/>
            </a:rPr>
            <a:t>Wear approved safety glasses with side shields underneath the welding helmet.</a:t>
          </a:r>
          <a:endParaRPr lang="en-ZA" sz="1200" kern="1200" dirty="0">
            <a:latin typeface="Arial" panose="020B0604020202020204" pitchFamily="34" charset="0"/>
            <a:cs typeface="Arial" panose="020B0604020202020204" pitchFamily="34" charset="0"/>
          </a:endParaRPr>
        </a:p>
      </dsp:txBody>
      <dsp:txXfrm>
        <a:off x="354946" y="1731367"/>
        <a:ext cx="2552351" cy="2590383"/>
      </dsp:txXfrm>
    </dsp:sp>
    <dsp:sp modelId="{A2E9FE29-6C9B-4654-A782-8179A895A84F}">
      <dsp:nvSpPr>
        <dsp:cNvPr id="0" name=""/>
        <dsp:cNvSpPr/>
      </dsp:nvSpPr>
      <dsp:spPr>
        <a:xfrm>
          <a:off x="3030241" y="2017706"/>
          <a:ext cx="2489338" cy="2017706"/>
        </a:xfrm>
        <a:prstGeom prst="roundRect">
          <a:avLst>
            <a:gd name="adj" fmla="val 10500"/>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Arial" panose="020B0604020202020204" pitchFamily="34" charset="0"/>
              <a:cs typeface="Arial" panose="020B0604020202020204" pitchFamily="34" charset="0"/>
            </a:rPr>
            <a:t>Helmet Features:</a:t>
          </a:r>
          <a:endParaRPr lang="en-ZA" sz="2000"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b="0" i="0" kern="1200" dirty="0">
              <a:latin typeface="Arial" panose="020B0604020202020204" pitchFamily="34" charset="0"/>
              <a:cs typeface="Arial" panose="020B0604020202020204" pitchFamily="34" charset="0"/>
            </a:rPr>
            <a:t>Welding helmets have an adjustable headband for easy raising and lowering.</a:t>
          </a:r>
          <a:endParaRPr lang="en-ZA" sz="1200"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b="0" i="0" kern="1200" dirty="0">
              <a:latin typeface="Arial" panose="020B0604020202020204" pitchFamily="34" charset="0"/>
              <a:cs typeface="Arial" panose="020B0604020202020204" pitchFamily="34" charset="0"/>
            </a:rPr>
            <a:t>The helmet can be raised for electrode positioning and lowered with a slight head movement before striking the arc.</a:t>
          </a:r>
          <a:endParaRPr lang="en-ZA" sz="1200" kern="1200" dirty="0">
            <a:latin typeface="Arial" panose="020B0604020202020204" pitchFamily="34" charset="0"/>
            <a:cs typeface="Arial" panose="020B0604020202020204" pitchFamily="34" charset="0"/>
          </a:endParaRPr>
        </a:p>
      </dsp:txBody>
      <dsp:txXfrm>
        <a:off x="3092292" y="2079757"/>
        <a:ext cx="2365236" cy="1893604"/>
      </dsp:txXfrm>
    </dsp:sp>
    <dsp:sp modelId="{DCB83E93-2C6E-43A0-8DD0-CB84642CBB14}">
      <dsp:nvSpPr>
        <dsp:cNvPr id="0" name=""/>
        <dsp:cNvSpPr/>
      </dsp:nvSpPr>
      <dsp:spPr>
        <a:xfrm>
          <a:off x="5558885" y="2017706"/>
          <a:ext cx="2489338" cy="2017706"/>
        </a:xfrm>
        <a:prstGeom prst="roundRect">
          <a:avLst>
            <a:gd name="adj" fmla="val 10500"/>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Arial" panose="020B0604020202020204" pitchFamily="34" charset="0"/>
              <a:cs typeface="Arial" panose="020B0604020202020204" pitchFamily="34" charset="0"/>
            </a:rPr>
            <a:t>Hand-shields:</a:t>
          </a:r>
          <a:endParaRPr lang="en-ZA" sz="2000"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b="0" i="0" kern="1200" dirty="0">
              <a:latin typeface="Arial" panose="020B0604020202020204" pitchFamily="34" charset="0"/>
              <a:cs typeface="Arial" panose="020B0604020202020204" pitchFamily="34" charset="0"/>
            </a:rPr>
            <a:t>Hand-shields are available for face protection but are typically used only for observation, as they require one hand to hold.</a:t>
          </a:r>
          <a:endParaRPr lang="en-ZA" sz="1200" kern="1200" dirty="0">
            <a:latin typeface="Arial" panose="020B0604020202020204" pitchFamily="34" charset="0"/>
            <a:cs typeface="Arial" panose="020B0604020202020204" pitchFamily="34" charset="0"/>
          </a:endParaRPr>
        </a:p>
      </dsp:txBody>
      <dsp:txXfrm>
        <a:off x="5620936" y="2079757"/>
        <a:ext cx="2365236" cy="1893604"/>
      </dsp:txXfrm>
    </dsp:sp>
    <dsp:sp modelId="{9F7E7A14-FE72-4528-9ABB-00ED3196D4C6}">
      <dsp:nvSpPr>
        <dsp:cNvPr id="0" name=""/>
        <dsp:cNvSpPr/>
      </dsp:nvSpPr>
      <dsp:spPr>
        <a:xfrm>
          <a:off x="8087528" y="2017706"/>
          <a:ext cx="2489338" cy="2017706"/>
        </a:xfrm>
        <a:prstGeom prst="roundRect">
          <a:avLst>
            <a:gd name="adj" fmla="val 10500"/>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Lens Protection:</a:t>
          </a:r>
          <a:endParaRPr lang="en-ZA" sz="1800" kern="1200" dirty="0">
            <a:latin typeface="Arial" panose="020B0604020202020204" pitchFamily="34" charset="0"/>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latin typeface="Arial" panose="020B0604020202020204" pitchFamily="34" charset="0"/>
              <a:cs typeface="Arial" panose="020B0604020202020204" pitchFamily="34" charset="0"/>
            </a:rPr>
            <a:t>Outer lenses in welding helmets, made of shatterproof material, protect the inner lens but can become clouded and pitted from weld spatter.</a:t>
          </a:r>
          <a:endParaRPr lang="en-ZA" sz="1100" kern="1200" dirty="0">
            <a:latin typeface="Arial" panose="020B0604020202020204" pitchFamily="34" charset="0"/>
            <a:cs typeface="Arial" panose="020B0604020202020204" pitchFamily="34" charset="0"/>
          </a:endParaRPr>
        </a:p>
      </dsp:txBody>
      <dsp:txXfrm>
        <a:off x="8149579" y="2079757"/>
        <a:ext cx="2365236" cy="1893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66ACC-1218-415C-B635-6529ADFADD4F}">
      <dsp:nvSpPr>
        <dsp:cNvPr id="0" name=""/>
        <dsp:cNvSpPr/>
      </dsp:nvSpPr>
      <dsp:spPr>
        <a:xfrm>
          <a:off x="-5740404" y="-879159"/>
          <a:ext cx="6838320" cy="6838320"/>
        </a:xfrm>
        <a:prstGeom prst="blockArc">
          <a:avLst>
            <a:gd name="adj1" fmla="val 18900000"/>
            <a:gd name="adj2" fmla="val 2700000"/>
            <a:gd name="adj3" fmla="val 316"/>
          </a:avLst>
        </a:pr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D32C77-643C-41B6-91BB-CC9AF7B964F2}">
      <dsp:nvSpPr>
        <dsp:cNvPr id="0" name=""/>
        <dsp:cNvSpPr/>
      </dsp:nvSpPr>
      <dsp:spPr>
        <a:xfrm>
          <a:off x="356362" y="230936"/>
          <a:ext cx="11042105"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Do not attempt to install or repair a welding machine yourself. Have a </a:t>
          </a:r>
          <a:r>
            <a:rPr lang="en-US" sz="1400" b="1" kern="1200" dirty="0"/>
            <a:t>licensed electrician </a:t>
          </a:r>
          <a:r>
            <a:rPr lang="en-US" sz="1400" kern="1200" dirty="0"/>
            <a:t>to do the job. Insufficient or improper wiring can ruin the machine and causes shock, burn, or fires. </a:t>
          </a:r>
          <a:endParaRPr lang="en-ZA" sz="1400" kern="1200" dirty="0"/>
        </a:p>
      </dsp:txBody>
      <dsp:txXfrm>
        <a:off x="356362" y="230936"/>
        <a:ext cx="11042105" cy="461670"/>
      </dsp:txXfrm>
    </dsp:sp>
    <dsp:sp modelId="{66794A4D-80F3-411F-BAA5-27F27E1E284E}">
      <dsp:nvSpPr>
        <dsp:cNvPr id="0" name=""/>
        <dsp:cNvSpPr/>
      </dsp:nvSpPr>
      <dsp:spPr>
        <a:xfrm>
          <a:off x="67818" y="173228"/>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BCC92A02-D7C0-41CA-A543-B5F018D3E45E}">
      <dsp:nvSpPr>
        <dsp:cNvPr id="0" name=""/>
        <dsp:cNvSpPr/>
      </dsp:nvSpPr>
      <dsp:spPr>
        <a:xfrm>
          <a:off x="774446" y="923848"/>
          <a:ext cx="10624021"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Have a separate safety cut-off switch installed so that the welding machine can be completely disconnected from the AC line circuit. </a:t>
          </a:r>
          <a:endParaRPr lang="en-ZA" sz="1400" kern="1200" dirty="0"/>
        </a:p>
      </dsp:txBody>
      <dsp:txXfrm>
        <a:off x="774446" y="923848"/>
        <a:ext cx="10624021" cy="461670"/>
      </dsp:txXfrm>
    </dsp:sp>
    <dsp:sp modelId="{B026413B-E543-4DD3-96FB-AE6CB5745A62}">
      <dsp:nvSpPr>
        <dsp:cNvPr id="0" name=""/>
        <dsp:cNvSpPr/>
      </dsp:nvSpPr>
      <dsp:spPr>
        <a:xfrm>
          <a:off x="485902" y="866140"/>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F8139A9-3797-427B-924C-7B1DABA4F28F}">
      <dsp:nvSpPr>
        <dsp:cNvPr id="0" name=""/>
        <dsp:cNvSpPr/>
      </dsp:nvSpPr>
      <dsp:spPr>
        <a:xfrm>
          <a:off x="1003554" y="1616252"/>
          <a:ext cx="10394913"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t>Be sure the welding machine is properly earthed</a:t>
          </a:r>
          <a:r>
            <a:rPr lang="en-US" sz="1400" kern="1200" dirty="0"/>
            <a:t>. Even though welding machines deliver low voltage, they can deliver a painful or even fatal shock. Remember: The earth clamp and lead do not earth the welding machine. The machine must have its </a:t>
          </a:r>
          <a:r>
            <a:rPr lang="en-US" sz="1400" b="1" kern="1200" dirty="0"/>
            <a:t>own separate earth</a:t>
          </a:r>
          <a:r>
            <a:rPr lang="en-US" sz="1400" kern="1200" dirty="0"/>
            <a:t>. </a:t>
          </a:r>
          <a:endParaRPr lang="en-ZA" sz="1400" kern="1200" dirty="0"/>
        </a:p>
      </dsp:txBody>
      <dsp:txXfrm>
        <a:off x="1003554" y="1616252"/>
        <a:ext cx="10394913" cy="461670"/>
      </dsp:txXfrm>
    </dsp:sp>
    <dsp:sp modelId="{D77CF7A5-B24A-44EC-ADB8-22976EE9DB79}">
      <dsp:nvSpPr>
        <dsp:cNvPr id="0" name=""/>
        <dsp:cNvSpPr/>
      </dsp:nvSpPr>
      <dsp:spPr>
        <a:xfrm>
          <a:off x="715010" y="1558544"/>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393A69D-BEAA-44A1-A497-464805217E87}">
      <dsp:nvSpPr>
        <dsp:cNvPr id="0" name=""/>
        <dsp:cNvSpPr/>
      </dsp:nvSpPr>
      <dsp:spPr>
        <a:xfrm>
          <a:off x="1076706" y="2309164"/>
          <a:ext cx="10321761"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Use the proper size cable for the job. Check cables frequently and do not allow them to overheat. </a:t>
          </a:r>
          <a:endParaRPr lang="en-ZA" sz="1400" kern="1200" dirty="0"/>
        </a:p>
      </dsp:txBody>
      <dsp:txXfrm>
        <a:off x="1076706" y="2309164"/>
        <a:ext cx="10321761" cy="461670"/>
      </dsp:txXfrm>
    </dsp:sp>
    <dsp:sp modelId="{52AC6D23-0B67-4C41-9FE3-D3B0D2FE0D88}">
      <dsp:nvSpPr>
        <dsp:cNvPr id="0" name=""/>
        <dsp:cNvSpPr/>
      </dsp:nvSpPr>
      <dsp:spPr>
        <a:xfrm>
          <a:off x="788162" y="2251456"/>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469C2E7-3FF0-4785-9514-69DB1EE8405A}">
      <dsp:nvSpPr>
        <dsp:cNvPr id="0" name=""/>
        <dsp:cNvSpPr/>
      </dsp:nvSpPr>
      <dsp:spPr>
        <a:xfrm>
          <a:off x="1003554" y="3002076"/>
          <a:ext cx="10394913"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Keep all electrical connections, cables, ground clamps, and electrode holders free from dirt, grease, or oil. </a:t>
          </a:r>
          <a:endParaRPr lang="en-ZA" sz="1400" kern="1200"/>
        </a:p>
      </dsp:txBody>
      <dsp:txXfrm>
        <a:off x="1003554" y="3002076"/>
        <a:ext cx="10394913" cy="461670"/>
      </dsp:txXfrm>
    </dsp:sp>
    <dsp:sp modelId="{F68D574B-7FE9-4985-A6AB-A035BFDCE2FF}">
      <dsp:nvSpPr>
        <dsp:cNvPr id="0" name=""/>
        <dsp:cNvSpPr/>
      </dsp:nvSpPr>
      <dsp:spPr>
        <a:xfrm>
          <a:off x="715010" y="2944368"/>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BB217AE1-E94C-472D-AB37-A0F723DC1ED7}">
      <dsp:nvSpPr>
        <dsp:cNvPr id="0" name=""/>
        <dsp:cNvSpPr/>
      </dsp:nvSpPr>
      <dsp:spPr>
        <a:xfrm>
          <a:off x="774446" y="3694480"/>
          <a:ext cx="10624021"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Never arc weld in a wet area. If you must work where it is wet, </a:t>
          </a:r>
          <a:r>
            <a:rPr lang="en-US" sz="1400" b="1" kern="1200" dirty="0"/>
            <a:t>stand on a board or rubber mat</a:t>
          </a:r>
          <a:r>
            <a:rPr lang="en-US" sz="1400" kern="1200" dirty="0"/>
            <a:t>. Do not lay welding cables in water. Suspend them overhead if possible. </a:t>
          </a:r>
          <a:endParaRPr lang="en-ZA" sz="1400" kern="1200" dirty="0"/>
        </a:p>
      </dsp:txBody>
      <dsp:txXfrm>
        <a:off x="774446" y="3694480"/>
        <a:ext cx="10624021" cy="461670"/>
      </dsp:txXfrm>
    </dsp:sp>
    <dsp:sp modelId="{E0CCD3F4-154D-40B3-85CC-2F06D1977342}">
      <dsp:nvSpPr>
        <dsp:cNvPr id="0" name=""/>
        <dsp:cNvSpPr/>
      </dsp:nvSpPr>
      <dsp:spPr>
        <a:xfrm>
          <a:off x="485902" y="3636772"/>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2DAB8C0-1EE4-4EA7-92F8-AAC5284746CB}">
      <dsp:nvSpPr>
        <dsp:cNvPr id="0" name=""/>
        <dsp:cNvSpPr/>
      </dsp:nvSpPr>
      <dsp:spPr>
        <a:xfrm>
          <a:off x="356362" y="4387392"/>
          <a:ext cx="11042105" cy="4616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645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Do not exceed the machine’s duty cycle. If a machine overheats, leave it running and allow it to cool down slowly. </a:t>
          </a:r>
          <a:endParaRPr lang="en-ZA" sz="1400" kern="1200" dirty="0"/>
        </a:p>
      </dsp:txBody>
      <dsp:txXfrm>
        <a:off x="356362" y="4387392"/>
        <a:ext cx="11042105" cy="461670"/>
      </dsp:txXfrm>
    </dsp:sp>
    <dsp:sp modelId="{EFAC88A7-BB6F-4DE6-89B0-02CFE42B2CA0}">
      <dsp:nvSpPr>
        <dsp:cNvPr id="0" name=""/>
        <dsp:cNvSpPr/>
      </dsp:nvSpPr>
      <dsp:spPr>
        <a:xfrm>
          <a:off x="67818" y="4329684"/>
          <a:ext cx="577088" cy="57708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34CAF-04F3-42E6-B75C-A39F1867812B}">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070DD23-5EF4-40E6-BFA5-4E2DBB4575EA}">
      <dsp:nvSpPr>
        <dsp:cNvPr id="0" name=""/>
        <dsp:cNvSpPr/>
      </dsp:nvSpPr>
      <dsp:spPr>
        <a:xfrm>
          <a:off x="411090" y="271871"/>
          <a:ext cx="10044785" cy="5440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Never look at a welding arc without proper eye protection.</a:t>
          </a:r>
          <a:endParaRPr lang="en-ZA" sz="1600" kern="1200"/>
        </a:p>
      </dsp:txBody>
      <dsp:txXfrm>
        <a:off x="411090" y="271871"/>
        <a:ext cx="10044785" cy="544091"/>
      </dsp:txXfrm>
    </dsp:sp>
    <dsp:sp modelId="{140F713D-FF22-4CAD-9860-015CADC2C0D6}">
      <dsp:nvSpPr>
        <dsp:cNvPr id="0" name=""/>
        <dsp:cNvSpPr/>
      </dsp:nvSpPr>
      <dsp:spPr>
        <a:xfrm>
          <a:off x="71032" y="203860"/>
          <a:ext cx="680114" cy="68011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62E78DA-AB41-47EF-B181-F59533F12292}">
      <dsp:nvSpPr>
        <dsp:cNvPr id="0" name=""/>
        <dsp:cNvSpPr/>
      </dsp:nvSpPr>
      <dsp:spPr>
        <a:xfrm>
          <a:off x="800969" y="1087747"/>
          <a:ext cx="9654905" cy="5440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Never weld or chip without safety glasses with side shields. </a:t>
          </a:r>
          <a:endParaRPr lang="en-ZA" sz="1600" kern="1200"/>
        </a:p>
      </dsp:txBody>
      <dsp:txXfrm>
        <a:off x="800969" y="1087747"/>
        <a:ext cx="9654905" cy="544091"/>
      </dsp:txXfrm>
    </dsp:sp>
    <dsp:sp modelId="{A1C739A9-422F-4EE5-9848-438848965433}">
      <dsp:nvSpPr>
        <dsp:cNvPr id="0" name=""/>
        <dsp:cNvSpPr/>
      </dsp:nvSpPr>
      <dsp:spPr>
        <a:xfrm>
          <a:off x="460912" y="1019736"/>
          <a:ext cx="680114" cy="68011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4670386-F367-49F8-A59E-4B478D9FCCE1}">
      <dsp:nvSpPr>
        <dsp:cNvPr id="0" name=""/>
        <dsp:cNvSpPr/>
      </dsp:nvSpPr>
      <dsp:spPr>
        <a:xfrm>
          <a:off x="920631" y="1903623"/>
          <a:ext cx="9535243" cy="5440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Wear the appropriate safety clothes for the job. Serious burns can result if you are not properly protected. </a:t>
          </a:r>
          <a:endParaRPr lang="en-ZA" sz="1600" kern="1200"/>
        </a:p>
      </dsp:txBody>
      <dsp:txXfrm>
        <a:off x="920631" y="1903623"/>
        <a:ext cx="9535243" cy="544091"/>
      </dsp:txXfrm>
    </dsp:sp>
    <dsp:sp modelId="{597F25D9-6E8D-4D77-AFFA-A831B0DDB0F7}">
      <dsp:nvSpPr>
        <dsp:cNvPr id="0" name=""/>
        <dsp:cNvSpPr/>
      </dsp:nvSpPr>
      <dsp:spPr>
        <a:xfrm>
          <a:off x="580574" y="1835611"/>
          <a:ext cx="680114" cy="68011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02301A0-70F5-49B9-AB96-CCBFE3CB14DD}">
      <dsp:nvSpPr>
        <dsp:cNvPr id="0" name=""/>
        <dsp:cNvSpPr/>
      </dsp:nvSpPr>
      <dsp:spPr>
        <a:xfrm>
          <a:off x="800969" y="2719499"/>
          <a:ext cx="9654905" cy="5440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Attend to any injury promptly. Report injuries immediately and seek proper medical attention.</a:t>
          </a:r>
          <a:endParaRPr lang="en-ZA" sz="1600" kern="1200"/>
        </a:p>
      </dsp:txBody>
      <dsp:txXfrm>
        <a:off x="800969" y="2719499"/>
        <a:ext cx="9654905" cy="544091"/>
      </dsp:txXfrm>
    </dsp:sp>
    <dsp:sp modelId="{00ECDFE2-E344-4E64-8EDF-E432E705301E}">
      <dsp:nvSpPr>
        <dsp:cNvPr id="0" name=""/>
        <dsp:cNvSpPr/>
      </dsp:nvSpPr>
      <dsp:spPr>
        <a:xfrm>
          <a:off x="460912" y="2651487"/>
          <a:ext cx="680114" cy="68011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4393DD6-B8BC-4639-8647-31103F57E595}">
      <dsp:nvSpPr>
        <dsp:cNvPr id="0" name=""/>
        <dsp:cNvSpPr/>
      </dsp:nvSpPr>
      <dsp:spPr>
        <a:xfrm>
          <a:off x="411090" y="3535375"/>
          <a:ext cx="10044785" cy="5440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18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Make sure the welding area is properly always ventilated.</a:t>
          </a:r>
          <a:endParaRPr lang="en-ZA" sz="1600" kern="1200"/>
        </a:p>
      </dsp:txBody>
      <dsp:txXfrm>
        <a:off x="411090" y="3535375"/>
        <a:ext cx="10044785" cy="544091"/>
      </dsp:txXfrm>
    </dsp:sp>
    <dsp:sp modelId="{E0751C94-C309-42A5-B56B-8BFB67D96C06}">
      <dsp:nvSpPr>
        <dsp:cNvPr id="0" name=""/>
        <dsp:cNvSpPr/>
      </dsp:nvSpPr>
      <dsp:spPr>
        <a:xfrm>
          <a:off x="71032" y="3467363"/>
          <a:ext cx="680114" cy="68011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5509B-0D9A-4CC9-A9EF-064732AB40FF}">
      <dsp:nvSpPr>
        <dsp:cNvPr id="0" name=""/>
        <dsp:cNvSpPr/>
      </dsp:nvSpPr>
      <dsp:spPr>
        <a:xfrm>
          <a:off x="-5336385" y="-817605"/>
          <a:ext cx="6357336" cy="6357336"/>
        </a:xfrm>
        <a:prstGeom prst="blockArc">
          <a:avLst>
            <a:gd name="adj1" fmla="val 18900000"/>
            <a:gd name="adj2" fmla="val 2700000"/>
            <a:gd name="adj3" fmla="val 340"/>
          </a:avLst>
        </a:pr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8DFD903-506A-4AE2-AA09-5F24D862644E}">
      <dsp:nvSpPr>
        <dsp:cNvPr id="0" name=""/>
        <dsp:cNvSpPr/>
      </dsp:nvSpPr>
      <dsp:spPr>
        <a:xfrm>
          <a:off x="331257" y="214667"/>
          <a:ext cx="10250955"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Understand each step before attempting a procedure; if unsure, refrain from doing it. Knowing the job and potential safety hazards is crucial for procedural safety.</a:t>
          </a:r>
          <a:endParaRPr lang="en-ZA" sz="1600" kern="1200" dirty="0"/>
        </a:p>
      </dsp:txBody>
      <dsp:txXfrm>
        <a:off x="331257" y="214667"/>
        <a:ext cx="10250955" cy="429146"/>
      </dsp:txXfrm>
    </dsp:sp>
    <dsp:sp modelId="{B39614AD-17FD-4F31-BE4B-CB36BF9B6C89}">
      <dsp:nvSpPr>
        <dsp:cNvPr id="0" name=""/>
        <dsp:cNvSpPr/>
      </dsp:nvSpPr>
      <dsp:spPr>
        <a:xfrm>
          <a:off x="63040" y="161024"/>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D29810F-EEC6-441F-A933-9F61D564F849}">
      <dsp:nvSpPr>
        <dsp:cNvPr id="0" name=""/>
        <dsp:cNvSpPr/>
      </dsp:nvSpPr>
      <dsp:spPr>
        <a:xfrm>
          <a:off x="719887" y="858765"/>
          <a:ext cx="9862324"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Avoid attaching an earth clamp or striking an arc near closed containers, those with flammable materials, gas cylinders, pipelines, or electrical wires.</a:t>
          </a:r>
          <a:endParaRPr lang="en-ZA" sz="1600" kern="1200"/>
        </a:p>
      </dsp:txBody>
      <dsp:txXfrm>
        <a:off x="719887" y="858765"/>
        <a:ext cx="9862324" cy="429146"/>
      </dsp:txXfrm>
    </dsp:sp>
    <dsp:sp modelId="{A5BA1C42-1265-44CA-B2D0-E22ADCEE7C22}">
      <dsp:nvSpPr>
        <dsp:cNvPr id="0" name=""/>
        <dsp:cNvSpPr/>
      </dsp:nvSpPr>
      <dsp:spPr>
        <a:xfrm>
          <a:off x="451671" y="805122"/>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E460D3D-5A03-4803-BCB8-3B72ECE8ACC6}">
      <dsp:nvSpPr>
        <dsp:cNvPr id="0" name=""/>
        <dsp:cNvSpPr/>
      </dsp:nvSpPr>
      <dsp:spPr>
        <a:xfrm>
          <a:off x="932855" y="1502391"/>
          <a:ext cx="9649356"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Assume responsibility for others in the welding area; use temporary welding curtains if needed to shield them from arcs or sparks.</a:t>
          </a:r>
          <a:endParaRPr lang="en-ZA" sz="1600" kern="1200" dirty="0"/>
        </a:p>
      </dsp:txBody>
      <dsp:txXfrm>
        <a:off x="932855" y="1502391"/>
        <a:ext cx="9649356" cy="429146"/>
      </dsp:txXfrm>
    </dsp:sp>
    <dsp:sp modelId="{BA3EC328-0EB2-4D4B-B86F-07765C05A7DB}">
      <dsp:nvSpPr>
        <dsp:cNvPr id="0" name=""/>
        <dsp:cNvSpPr/>
      </dsp:nvSpPr>
      <dsp:spPr>
        <a:xfrm>
          <a:off x="664639" y="1448747"/>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30185B9-18D1-4E05-9E58-776C86056C0B}">
      <dsp:nvSpPr>
        <dsp:cNvPr id="0" name=""/>
        <dsp:cNvSpPr/>
      </dsp:nvSpPr>
      <dsp:spPr>
        <a:xfrm>
          <a:off x="1000854" y="2146489"/>
          <a:ext cx="9581358"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Clamp weldments securely to metal welding tables or fixtures to prevent falling during welding or cutting.</a:t>
          </a:r>
          <a:endParaRPr lang="en-ZA" sz="1600" kern="1200" dirty="0"/>
        </a:p>
      </dsp:txBody>
      <dsp:txXfrm>
        <a:off x="1000854" y="2146489"/>
        <a:ext cx="9581358" cy="429146"/>
      </dsp:txXfrm>
    </dsp:sp>
    <dsp:sp modelId="{58CB2A61-AAC2-40BB-94EA-7F877F6CAD8A}">
      <dsp:nvSpPr>
        <dsp:cNvPr id="0" name=""/>
        <dsp:cNvSpPr/>
      </dsp:nvSpPr>
      <dsp:spPr>
        <a:xfrm>
          <a:off x="732637" y="2092845"/>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499FB50A-70C2-4741-AFFC-FE1F39DDD2FF}">
      <dsp:nvSpPr>
        <dsp:cNvPr id="0" name=""/>
        <dsp:cNvSpPr/>
      </dsp:nvSpPr>
      <dsp:spPr>
        <a:xfrm>
          <a:off x="932855" y="2790586"/>
          <a:ext cx="9649356"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Regularly inspect welding equipment for damage; replace worn or broken parts promptly. In case of electrical shock, shut down equipment, report the issue, and seek repairs.</a:t>
          </a:r>
          <a:endParaRPr lang="en-ZA" sz="1600" kern="1200" dirty="0"/>
        </a:p>
      </dsp:txBody>
      <dsp:txXfrm>
        <a:off x="932855" y="2790586"/>
        <a:ext cx="9649356" cy="429146"/>
      </dsp:txXfrm>
    </dsp:sp>
    <dsp:sp modelId="{C6E5DFC0-F3C3-41C8-9EB7-8BED9AD322D6}">
      <dsp:nvSpPr>
        <dsp:cNvPr id="0" name=""/>
        <dsp:cNvSpPr/>
      </dsp:nvSpPr>
      <dsp:spPr>
        <a:xfrm>
          <a:off x="664639" y="2736943"/>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D592164-3277-4E26-A736-D1949565A35A}">
      <dsp:nvSpPr>
        <dsp:cNvPr id="0" name=""/>
        <dsp:cNvSpPr/>
      </dsp:nvSpPr>
      <dsp:spPr>
        <a:xfrm>
          <a:off x="719887" y="3434212"/>
          <a:ext cx="9862324"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Keep the work area clean and organized.</a:t>
          </a:r>
          <a:endParaRPr lang="en-ZA" sz="1600" kern="1200"/>
        </a:p>
      </dsp:txBody>
      <dsp:txXfrm>
        <a:off x="719887" y="3434212"/>
        <a:ext cx="9862324" cy="429146"/>
      </dsp:txXfrm>
    </dsp:sp>
    <dsp:sp modelId="{9B2E8242-BBC9-4ADD-AB03-45D3527DDBDA}">
      <dsp:nvSpPr>
        <dsp:cNvPr id="0" name=""/>
        <dsp:cNvSpPr/>
      </dsp:nvSpPr>
      <dsp:spPr>
        <a:xfrm>
          <a:off x="451671" y="3380569"/>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A152543-BF42-4CDF-851B-15E241F23171}">
      <dsp:nvSpPr>
        <dsp:cNvPr id="0" name=""/>
        <dsp:cNvSpPr/>
      </dsp:nvSpPr>
      <dsp:spPr>
        <a:xfrm>
          <a:off x="331257" y="4078310"/>
          <a:ext cx="10250955" cy="4291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6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Properly shut down all equipment before leaving the work area.</a:t>
          </a:r>
          <a:endParaRPr lang="en-ZA" sz="1600" kern="1200" dirty="0"/>
        </a:p>
      </dsp:txBody>
      <dsp:txXfrm>
        <a:off x="331257" y="4078310"/>
        <a:ext cx="10250955" cy="429146"/>
      </dsp:txXfrm>
    </dsp:sp>
    <dsp:sp modelId="{CC1BBBB6-F08F-4BC3-9C85-4D48A9C57AF9}">
      <dsp:nvSpPr>
        <dsp:cNvPr id="0" name=""/>
        <dsp:cNvSpPr/>
      </dsp:nvSpPr>
      <dsp:spPr>
        <a:xfrm>
          <a:off x="63040" y="4024667"/>
          <a:ext cx="536433" cy="53643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05C2-60C8-428C-B135-CB213C10FA6F}">
      <dsp:nvSpPr>
        <dsp:cNvPr id="0" name=""/>
        <dsp:cNvSpPr/>
      </dsp:nvSpPr>
      <dsp:spPr>
        <a:xfrm>
          <a:off x="2917" y="601252"/>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Concentrated Arc - Permits pinpoint control of heat input to the workpiece resulting in a narrow heat-affected zone.</a:t>
          </a:r>
          <a:endParaRPr lang="en-ZA" sz="1300" kern="1200"/>
        </a:p>
      </dsp:txBody>
      <dsp:txXfrm>
        <a:off x="2917" y="601252"/>
        <a:ext cx="2314266" cy="1388559"/>
      </dsp:txXfrm>
    </dsp:sp>
    <dsp:sp modelId="{0A77E5AE-2E16-430A-B981-BD46F24BAB5E}">
      <dsp:nvSpPr>
        <dsp:cNvPr id="0" name=""/>
        <dsp:cNvSpPr/>
      </dsp:nvSpPr>
      <dsp:spPr>
        <a:xfrm>
          <a:off x="2548609" y="601252"/>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No Slag - No requirement for flux with this process; therefore, no slag to obscure the welder’s vision of the molten weld pool.</a:t>
          </a:r>
          <a:endParaRPr lang="en-ZA" sz="1300" kern="1200"/>
        </a:p>
      </dsp:txBody>
      <dsp:txXfrm>
        <a:off x="2548609" y="601252"/>
        <a:ext cx="2314266" cy="1388559"/>
      </dsp:txXfrm>
    </dsp:sp>
    <dsp:sp modelId="{A259D5A9-CCD4-4DE8-A327-76874A29DA6F}">
      <dsp:nvSpPr>
        <dsp:cNvPr id="0" name=""/>
        <dsp:cNvSpPr/>
      </dsp:nvSpPr>
      <dsp:spPr>
        <a:xfrm>
          <a:off x="5094302" y="601252"/>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No Sparks or Spatter - No transfer of metal across the arc. No molten globules of spatter to contend with and no sparks produced if material being welded is free of contaminants.</a:t>
          </a:r>
          <a:endParaRPr lang="en-ZA" sz="1300" kern="1200"/>
        </a:p>
      </dsp:txBody>
      <dsp:txXfrm>
        <a:off x="5094302" y="601252"/>
        <a:ext cx="2314266" cy="1388559"/>
      </dsp:txXfrm>
    </dsp:sp>
    <dsp:sp modelId="{E036B7DA-5EC9-4B47-994B-3C09921392BB}">
      <dsp:nvSpPr>
        <dsp:cNvPr id="0" name=""/>
        <dsp:cNvSpPr/>
      </dsp:nvSpPr>
      <dsp:spPr>
        <a:xfrm>
          <a:off x="7639995" y="601252"/>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Little Smoke or Fumes - Compared to other arc-welding processes like stick or flux cored welding, few fumes are produced.</a:t>
          </a:r>
          <a:endParaRPr lang="en-ZA" sz="1300" kern="1200"/>
        </a:p>
      </dsp:txBody>
      <dsp:txXfrm>
        <a:off x="7639995" y="601252"/>
        <a:ext cx="2314266" cy="1388559"/>
      </dsp:txXfrm>
    </dsp:sp>
    <dsp:sp modelId="{22880276-1C77-4F85-85A3-BDA062B19FA4}">
      <dsp:nvSpPr>
        <dsp:cNvPr id="0" name=""/>
        <dsp:cNvSpPr/>
      </dsp:nvSpPr>
      <dsp:spPr>
        <a:xfrm>
          <a:off x="1275763" y="2221239"/>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Welds more metals and metal alloys than any other arc welding process. </a:t>
          </a:r>
          <a:endParaRPr lang="en-ZA" sz="1300" kern="1200"/>
        </a:p>
      </dsp:txBody>
      <dsp:txXfrm>
        <a:off x="1275763" y="2221239"/>
        <a:ext cx="2314266" cy="1388559"/>
      </dsp:txXfrm>
    </dsp:sp>
    <dsp:sp modelId="{CE1B2142-E102-40A6-9823-1A833E49D44B}">
      <dsp:nvSpPr>
        <dsp:cNvPr id="0" name=""/>
        <dsp:cNvSpPr/>
      </dsp:nvSpPr>
      <dsp:spPr>
        <a:xfrm>
          <a:off x="3821456" y="2221239"/>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Good for welding thin material. </a:t>
          </a:r>
          <a:endParaRPr lang="en-ZA" sz="1300" kern="1200"/>
        </a:p>
      </dsp:txBody>
      <dsp:txXfrm>
        <a:off x="3821456" y="2221239"/>
        <a:ext cx="2314266" cy="1388559"/>
      </dsp:txXfrm>
    </dsp:sp>
    <dsp:sp modelId="{36F6319C-6485-47FA-978D-A97D933B5F46}">
      <dsp:nvSpPr>
        <dsp:cNvPr id="0" name=""/>
        <dsp:cNvSpPr/>
      </dsp:nvSpPr>
      <dsp:spPr>
        <a:xfrm>
          <a:off x="6367149" y="2221239"/>
          <a:ext cx="2314266" cy="1388559"/>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Good for welding dissimilar metals together.</a:t>
          </a:r>
          <a:endParaRPr lang="en-ZA" sz="1300" kern="1200"/>
        </a:p>
      </dsp:txBody>
      <dsp:txXfrm>
        <a:off x="6367149" y="2221239"/>
        <a:ext cx="2314266" cy="13885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70771-6D1E-422D-A671-1B16A1A9EB31}">
      <dsp:nvSpPr>
        <dsp:cNvPr id="0" name=""/>
        <dsp:cNvSpPr/>
      </dsp:nvSpPr>
      <dsp:spPr>
        <a:xfrm>
          <a:off x="2945" y="52958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Slower travel speeds than other processes. </a:t>
          </a:r>
          <a:endParaRPr lang="en-ZA" sz="1300" kern="1200"/>
        </a:p>
      </dsp:txBody>
      <dsp:txXfrm>
        <a:off x="2945" y="529589"/>
        <a:ext cx="2336470" cy="1401882"/>
      </dsp:txXfrm>
    </dsp:sp>
    <dsp:sp modelId="{B957C0ED-9CA1-43CC-BDA5-AC90D85283C4}">
      <dsp:nvSpPr>
        <dsp:cNvPr id="0" name=""/>
        <dsp:cNvSpPr/>
      </dsp:nvSpPr>
      <dsp:spPr>
        <a:xfrm>
          <a:off x="2573062" y="52958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Lower filler metal deposition rates. </a:t>
          </a:r>
          <a:endParaRPr lang="en-ZA" sz="1300" kern="1200"/>
        </a:p>
      </dsp:txBody>
      <dsp:txXfrm>
        <a:off x="2573062" y="529589"/>
        <a:ext cx="2336470" cy="1401882"/>
      </dsp:txXfrm>
    </dsp:sp>
    <dsp:sp modelId="{4C81BA84-4F79-4F05-9F22-F6A8A3CBF4F1}">
      <dsp:nvSpPr>
        <dsp:cNvPr id="0" name=""/>
        <dsp:cNvSpPr/>
      </dsp:nvSpPr>
      <dsp:spPr>
        <a:xfrm>
          <a:off x="5143180" y="52958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Hand-eye coordination is a required skill. </a:t>
          </a:r>
          <a:endParaRPr lang="en-ZA" sz="1300" kern="1200"/>
        </a:p>
      </dsp:txBody>
      <dsp:txXfrm>
        <a:off x="5143180" y="529589"/>
        <a:ext cx="2336470" cy="1401882"/>
      </dsp:txXfrm>
    </dsp:sp>
    <dsp:sp modelId="{92A897F6-DD9A-4188-ABBA-591EBF4AAE99}">
      <dsp:nvSpPr>
        <dsp:cNvPr id="0" name=""/>
        <dsp:cNvSpPr/>
      </dsp:nvSpPr>
      <dsp:spPr>
        <a:xfrm>
          <a:off x="7713297" y="52958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Brighter UV rays than other processes. </a:t>
          </a:r>
          <a:endParaRPr lang="en-ZA" sz="1300" kern="1200"/>
        </a:p>
      </dsp:txBody>
      <dsp:txXfrm>
        <a:off x="7713297" y="529589"/>
        <a:ext cx="2336470" cy="1401882"/>
      </dsp:txXfrm>
    </dsp:sp>
    <dsp:sp modelId="{A2B1A745-3B3D-4857-88B0-2832F12A9342}">
      <dsp:nvSpPr>
        <dsp:cNvPr id="0" name=""/>
        <dsp:cNvSpPr/>
      </dsp:nvSpPr>
      <dsp:spPr>
        <a:xfrm>
          <a:off x="1288003" y="216511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Equipment costs can be higher than with other processes. </a:t>
          </a:r>
          <a:endParaRPr lang="en-ZA" sz="1300" kern="1200"/>
        </a:p>
      </dsp:txBody>
      <dsp:txXfrm>
        <a:off x="1288003" y="2165119"/>
        <a:ext cx="2336470" cy="1401882"/>
      </dsp:txXfrm>
    </dsp:sp>
    <dsp:sp modelId="{65160668-FF40-43E2-87C4-7AA3685691A2}">
      <dsp:nvSpPr>
        <dsp:cNvPr id="0" name=""/>
        <dsp:cNvSpPr/>
      </dsp:nvSpPr>
      <dsp:spPr>
        <a:xfrm>
          <a:off x="3858121" y="216511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Concentrations of shielding gas may build up and displace oxygen when welding in confined areas − ventilate the area and/or use local forced ventilation at the arc to remove welding fumes and gases. </a:t>
          </a:r>
          <a:endParaRPr lang="en-ZA" sz="1300" kern="1200"/>
        </a:p>
      </dsp:txBody>
      <dsp:txXfrm>
        <a:off x="3858121" y="2165119"/>
        <a:ext cx="2336470" cy="1401882"/>
      </dsp:txXfrm>
    </dsp:sp>
    <dsp:sp modelId="{94843CA8-49D0-4F7D-AB54-E512920E35AE}">
      <dsp:nvSpPr>
        <dsp:cNvPr id="0" name=""/>
        <dsp:cNvSpPr/>
      </dsp:nvSpPr>
      <dsp:spPr>
        <a:xfrm>
          <a:off x="6428238" y="2165119"/>
          <a:ext cx="2336470" cy="140188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If ventilation is poor, wear an approved air-supplied respirator.</a:t>
          </a:r>
          <a:endParaRPr lang="en-ZA" sz="1300" kern="1200"/>
        </a:p>
      </dsp:txBody>
      <dsp:txXfrm>
        <a:off x="6428238" y="2165119"/>
        <a:ext cx="2336470" cy="1401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56ECB-9713-4D13-9E06-31939CFD1294}">
      <dsp:nvSpPr>
        <dsp:cNvPr id="0" name=""/>
        <dsp:cNvSpPr/>
      </dsp:nvSpPr>
      <dsp:spPr>
        <a:xfrm>
          <a:off x="0" y="4410959"/>
          <a:ext cx="274560" cy="1114420"/>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93AF23-E17E-415C-822B-39FFF7DABF34}">
      <dsp:nvSpPr>
        <dsp:cNvPr id="0" name=""/>
        <dsp:cNvSpPr/>
      </dsp:nvSpPr>
      <dsp:spPr>
        <a:xfrm>
          <a:off x="1002755" y="1783626"/>
          <a:ext cx="1113863" cy="11138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The welding machine/power source</a:t>
          </a:r>
          <a:endParaRPr lang="en-ZA" sz="1100" kern="1200" dirty="0"/>
        </a:p>
      </dsp:txBody>
      <dsp:txXfrm>
        <a:off x="1165876" y="1946747"/>
        <a:ext cx="787621" cy="787621"/>
      </dsp:txXfrm>
    </dsp:sp>
    <dsp:sp modelId="{00382EE4-504A-4118-9F8E-2F3A294CEC43}">
      <dsp:nvSpPr>
        <dsp:cNvPr id="0" name=""/>
        <dsp:cNvSpPr/>
      </dsp:nvSpPr>
      <dsp:spPr>
        <a:xfrm flipV="1">
          <a:off x="0" y="5429896"/>
          <a:ext cx="73485" cy="95483"/>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8174F-120A-4E30-99DB-0EDCD6C400C6}">
      <dsp:nvSpPr>
        <dsp:cNvPr id="0" name=""/>
        <dsp:cNvSpPr/>
      </dsp:nvSpPr>
      <dsp:spPr>
        <a:xfrm>
          <a:off x="2193893" y="1753885"/>
          <a:ext cx="1113863" cy="11138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The torch</a:t>
          </a:r>
          <a:endParaRPr lang="en-ZA" sz="1100" kern="1200" dirty="0"/>
        </a:p>
      </dsp:txBody>
      <dsp:txXfrm>
        <a:off x="2357014" y="1917006"/>
        <a:ext cx="787621" cy="787621"/>
      </dsp:txXfrm>
    </dsp:sp>
    <dsp:sp modelId="{D3EFB7BF-C3F3-42BF-9589-7D22490F96B7}">
      <dsp:nvSpPr>
        <dsp:cNvPr id="0" name=""/>
        <dsp:cNvSpPr/>
      </dsp:nvSpPr>
      <dsp:spPr>
        <a:xfrm>
          <a:off x="0" y="5326511"/>
          <a:ext cx="287303" cy="198868"/>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109533-F695-4083-BE64-FD9DE1CA89ED}">
      <dsp:nvSpPr>
        <dsp:cNvPr id="0" name=""/>
        <dsp:cNvSpPr/>
      </dsp:nvSpPr>
      <dsp:spPr>
        <a:xfrm>
          <a:off x="3381857" y="1748283"/>
          <a:ext cx="1113863" cy="11138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Filler metal</a:t>
          </a:r>
          <a:endParaRPr lang="en-ZA" sz="1100" kern="1200" dirty="0"/>
        </a:p>
      </dsp:txBody>
      <dsp:txXfrm>
        <a:off x="3544978" y="1911404"/>
        <a:ext cx="787621" cy="787621"/>
      </dsp:txXfrm>
    </dsp:sp>
    <dsp:sp modelId="{DDCA4C5D-DA00-4432-986F-14596C4EDB96}">
      <dsp:nvSpPr>
        <dsp:cNvPr id="0" name=""/>
        <dsp:cNvSpPr/>
      </dsp:nvSpPr>
      <dsp:spPr>
        <a:xfrm flipH="1">
          <a:off x="9565159" y="4936606"/>
          <a:ext cx="88306" cy="187523"/>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FA52C-7E33-4770-9EFB-B903FD56625D}">
      <dsp:nvSpPr>
        <dsp:cNvPr id="0" name=""/>
        <dsp:cNvSpPr/>
      </dsp:nvSpPr>
      <dsp:spPr>
        <a:xfrm>
          <a:off x="4567966" y="1755768"/>
          <a:ext cx="1113863" cy="11138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Electrode</a:t>
          </a:r>
          <a:endParaRPr lang="en-ZA" sz="1100" kern="1200" dirty="0"/>
        </a:p>
      </dsp:txBody>
      <dsp:txXfrm>
        <a:off x="4731087" y="1918889"/>
        <a:ext cx="787621" cy="787621"/>
      </dsp:txXfrm>
    </dsp:sp>
    <dsp:sp modelId="{8CE2E5D7-C620-46DF-9F85-0447B45AB2F6}">
      <dsp:nvSpPr>
        <dsp:cNvPr id="0" name=""/>
        <dsp:cNvSpPr/>
      </dsp:nvSpPr>
      <dsp:spPr>
        <a:xfrm flipH="1">
          <a:off x="11930552" y="4815753"/>
          <a:ext cx="152164" cy="251413"/>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71B530-FAA9-49E4-BB64-3190DB8A74B9}">
      <dsp:nvSpPr>
        <dsp:cNvPr id="0" name=""/>
        <dsp:cNvSpPr/>
      </dsp:nvSpPr>
      <dsp:spPr>
        <a:xfrm>
          <a:off x="5806051" y="1772264"/>
          <a:ext cx="1113863" cy="11138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Shielding gas</a:t>
          </a:r>
          <a:endParaRPr lang="en-ZA" sz="1100" kern="1200" dirty="0"/>
        </a:p>
      </dsp:txBody>
      <dsp:txXfrm>
        <a:off x="5969172" y="1935385"/>
        <a:ext cx="787621" cy="7876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36CD3-345A-46AA-8943-71967277CCFD}">
      <dsp:nvSpPr>
        <dsp:cNvPr id="0" name=""/>
        <dsp:cNvSpPr/>
      </dsp:nvSpPr>
      <dsp:spPr>
        <a:xfrm>
          <a:off x="341192" y="1173"/>
          <a:ext cx="1633388"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i="0" kern="1200" dirty="0"/>
            <a:t>Considerations for Electrode Size:</a:t>
          </a:r>
          <a:endParaRPr lang="en-ZA" sz="1800" kern="1200" dirty="0"/>
        </a:p>
      </dsp:txBody>
      <dsp:txXfrm>
        <a:off x="362831" y="22812"/>
        <a:ext cx="1590110" cy="695537"/>
      </dsp:txXfrm>
    </dsp:sp>
    <dsp:sp modelId="{7167F3E4-B0D4-4074-9483-F03C2F88F6AA}">
      <dsp:nvSpPr>
        <dsp:cNvPr id="0" name=""/>
        <dsp:cNvSpPr/>
      </dsp:nvSpPr>
      <dsp:spPr>
        <a:xfrm>
          <a:off x="504531" y="739989"/>
          <a:ext cx="163338" cy="554111"/>
        </a:xfrm>
        <a:custGeom>
          <a:avLst/>
          <a:gdLst/>
          <a:ahLst/>
          <a:cxnLst/>
          <a:rect l="0" t="0" r="0" b="0"/>
          <a:pathLst>
            <a:path>
              <a:moveTo>
                <a:pt x="0" y="0"/>
              </a:moveTo>
              <a:lnTo>
                <a:pt x="0" y="554111"/>
              </a:lnTo>
              <a:lnTo>
                <a:pt x="163338" y="5541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9BA3C-D68A-4BC9-903B-C840D75BD302}">
      <dsp:nvSpPr>
        <dsp:cNvPr id="0" name=""/>
        <dsp:cNvSpPr/>
      </dsp:nvSpPr>
      <dsp:spPr>
        <a:xfrm>
          <a:off x="667870" y="92469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ZA" sz="1200" b="0" i="0" kern="1200" dirty="0"/>
            <a:t>Type of current, and word requirements</a:t>
          </a:r>
          <a:endParaRPr lang="en-ZA" sz="1200" kern="1200" dirty="0"/>
        </a:p>
      </dsp:txBody>
      <dsp:txXfrm>
        <a:off x="689509" y="946332"/>
        <a:ext cx="1138827" cy="695537"/>
      </dsp:txXfrm>
    </dsp:sp>
    <dsp:sp modelId="{F9A5B203-0F47-4385-A3D1-15140F7938BE}">
      <dsp:nvSpPr>
        <dsp:cNvPr id="0" name=""/>
        <dsp:cNvSpPr/>
      </dsp:nvSpPr>
      <dsp:spPr>
        <a:xfrm>
          <a:off x="504531" y="739989"/>
          <a:ext cx="163338" cy="1547660"/>
        </a:xfrm>
        <a:custGeom>
          <a:avLst/>
          <a:gdLst/>
          <a:ahLst/>
          <a:cxnLst/>
          <a:rect l="0" t="0" r="0" b="0"/>
          <a:pathLst>
            <a:path>
              <a:moveTo>
                <a:pt x="0" y="0"/>
              </a:moveTo>
              <a:lnTo>
                <a:pt x="0" y="1547660"/>
              </a:lnTo>
              <a:lnTo>
                <a:pt x="163338" y="154766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86EA8-997C-4D65-BDE9-77B00D4BB316}">
      <dsp:nvSpPr>
        <dsp:cNvPr id="0" name=""/>
        <dsp:cNvSpPr/>
      </dsp:nvSpPr>
      <dsp:spPr>
        <a:xfrm>
          <a:off x="667870" y="1848213"/>
          <a:ext cx="1173180" cy="87887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kern="1200" dirty="0"/>
            <a:t>Refer to welding procedure schedules for required welding current.</a:t>
          </a:r>
          <a:endParaRPr lang="en-ZA" sz="1200" b="0" i="0" kern="1200" dirty="0"/>
        </a:p>
      </dsp:txBody>
      <dsp:txXfrm>
        <a:off x="693611" y="1873954"/>
        <a:ext cx="1121698" cy="827391"/>
      </dsp:txXfrm>
    </dsp:sp>
    <dsp:sp modelId="{72097168-C1C4-4FC9-AB62-25AA1111186B}">
      <dsp:nvSpPr>
        <dsp:cNvPr id="0" name=""/>
        <dsp:cNvSpPr/>
      </dsp:nvSpPr>
      <dsp:spPr>
        <a:xfrm>
          <a:off x="504531" y="739989"/>
          <a:ext cx="163338" cy="2602589"/>
        </a:xfrm>
        <a:custGeom>
          <a:avLst/>
          <a:gdLst/>
          <a:ahLst/>
          <a:cxnLst/>
          <a:rect l="0" t="0" r="0" b="0"/>
          <a:pathLst>
            <a:path>
              <a:moveTo>
                <a:pt x="0" y="0"/>
              </a:moveTo>
              <a:lnTo>
                <a:pt x="0" y="2602589"/>
              </a:lnTo>
              <a:lnTo>
                <a:pt x="163338" y="26025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CB058-69A6-4F54-BB43-33A11B7CCCB1}">
      <dsp:nvSpPr>
        <dsp:cNvPr id="0" name=""/>
        <dsp:cNvSpPr/>
      </dsp:nvSpPr>
      <dsp:spPr>
        <a:xfrm>
          <a:off x="667870" y="2911790"/>
          <a:ext cx="1182105" cy="8615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kern="1200" dirty="0"/>
            <a:t>Welder preference and experience influence size selection.</a:t>
          </a:r>
        </a:p>
      </dsp:txBody>
      <dsp:txXfrm>
        <a:off x="693105" y="2937025"/>
        <a:ext cx="1131635" cy="811107"/>
      </dsp:txXfrm>
    </dsp:sp>
    <dsp:sp modelId="{565B03DA-210D-45C9-852D-A91915B16F1E}">
      <dsp:nvSpPr>
        <dsp:cNvPr id="0" name=""/>
        <dsp:cNvSpPr/>
      </dsp:nvSpPr>
      <dsp:spPr>
        <a:xfrm>
          <a:off x="504531" y="739989"/>
          <a:ext cx="163338" cy="3587490"/>
        </a:xfrm>
        <a:custGeom>
          <a:avLst/>
          <a:gdLst/>
          <a:ahLst/>
          <a:cxnLst/>
          <a:rect l="0" t="0" r="0" b="0"/>
          <a:pathLst>
            <a:path>
              <a:moveTo>
                <a:pt x="0" y="0"/>
              </a:moveTo>
              <a:lnTo>
                <a:pt x="0" y="3587490"/>
              </a:lnTo>
              <a:lnTo>
                <a:pt x="163338" y="358749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64BBC-EF0D-4467-8334-395683FF44E1}">
      <dsp:nvSpPr>
        <dsp:cNvPr id="0" name=""/>
        <dsp:cNvSpPr/>
      </dsp:nvSpPr>
      <dsp:spPr>
        <a:xfrm>
          <a:off x="667870" y="3958071"/>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kern="1200" dirty="0"/>
            <a:t>Amount of current to be used.</a:t>
          </a:r>
        </a:p>
      </dsp:txBody>
      <dsp:txXfrm>
        <a:off x="689509" y="3979710"/>
        <a:ext cx="1138827" cy="695537"/>
      </dsp:txXfrm>
    </dsp:sp>
    <dsp:sp modelId="{EC2CC7DC-05A8-448D-B41E-2CF8575F6221}">
      <dsp:nvSpPr>
        <dsp:cNvPr id="0" name=""/>
        <dsp:cNvSpPr/>
      </dsp:nvSpPr>
      <dsp:spPr>
        <a:xfrm>
          <a:off x="2343989" y="1173"/>
          <a:ext cx="1477631"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i="0" kern="1200" dirty="0"/>
            <a:t>Size Selection Examples:</a:t>
          </a:r>
          <a:endParaRPr lang="en-ZA" sz="1800" kern="1200" dirty="0"/>
        </a:p>
      </dsp:txBody>
      <dsp:txXfrm>
        <a:off x="2365628" y="22812"/>
        <a:ext cx="1434353" cy="695537"/>
      </dsp:txXfrm>
    </dsp:sp>
    <dsp:sp modelId="{17CA492F-B467-4759-9AC0-B2FC4444717B}">
      <dsp:nvSpPr>
        <dsp:cNvPr id="0" name=""/>
        <dsp:cNvSpPr/>
      </dsp:nvSpPr>
      <dsp:spPr>
        <a:xfrm>
          <a:off x="2491752" y="739989"/>
          <a:ext cx="147763" cy="766381"/>
        </a:xfrm>
        <a:custGeom>
          <a:avLst/>
          <a:gdLst/>
          <a:ahLst/>
          <a:cxnLst/>
          <a:rect l="0" t="0" r="0" b="0"/>
          <a:pathLst>
            <a:path>
              <a:moveTo>
                <a:pt x="0" y="0"/>
              </a:moveTo>
              <a:lnTo>
                <a:pt x="0" y="766381"/>
              </a:lnTo>
              <a:lnTo>
                <a:pt x="147763" y="7663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17CBD-8E16-401C-8FC1-A963C7CD01FD}">
      <dsp:nvSpPr>
        <dsp:cNvPr id="0" name=""/>
        <dsp:cNvSpPr/>
      </dsp:nvSpPr>
      <dsp:spPr>
        <a:xfrm>
          <a:off x="2639515" y="924693"/>
          <a:ext cx="1188464" cy="116335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For 100A AC, options include 2.4mm EVVT or pure tungsten, or 3.1mm pure tungsten.</a:t>
          </a:r>
        </a:p>
      </dsp:txBody>
      <dsp:txXfrm>
        <a:off x="2673588" y="958766"/>
        <a:ext cx="1120318" cy="1095208"/>
      </dsp:txXfrm>
    </dsp:sp>
    <dsp:sp modelId="{6822CEC3-163E-4381-BC6B-06014E81243F}">
      <dsp:nvSpPr>
        <dsp:cNvPr id="0" name=""/>
        <dsp:cNvSpPr/>
      </dsp:nvSpPr>
      <dsp:spPr>
        <a:xfrm>
          <a:off x="2491752" y="739989"/>
          <a:ext cx="147763" cy="1902169"/>
        </a:xfrm>
        <a:custGeom>
          <a:avLst/>
          <a:gdLst/>
          <a:ahLst/>
          <a:cxnLst/>
          <a:rect l="0" t="0" r="0" b="0"/>
          <a:pathLst>
            <a:path>
              <a:moveTo>
                <a:pt x="0" y="0"/>
              </a:moveTo>
              <a:lnTo>
                <a:pt x="0" y="1902169"/>
              </a:lnTo>
              <a:lnTo>
                <a:pt x="147763" y="190216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D1BE57-B270-4664-BA92-77ECE8FDD901}">
      <dsp:nvSpPr>
        <dsp:cNvPr id="0" name=""/>
        <dsp:cNvSpPr/>
      </dsp:nvSpPr>
      <dsp:spPr>
        <a:xfrm>
          <a:off x="2639515" y="2272751"/>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Different sizes needed for DCEN or DCEP.</a:t>
          </a:r>
        </a:p>
      </dsp:txBody>
      <dsp:txXfrm>
        <a:off x="2661154" y="2294390"/>
        <a:ext cx="1138827" cy="695537"/>
      </dsp:txXfrm>
    </dsp:sp>
    <dsp:sp modelId="{D0D2C3EA-3FF2-4A76-859A-EF775DFED99D}">
      <dsp:nvSpPr>
        <dsp:cNvPr id="0" name=""/>
        <dsp:cNvSpPr/>
      </dsp:nvSpPr>
      <dsp:spPr>
        <a:xfrm>
          <a:off x="2491752" y="739989"/>
          <a:ext cx="147763" cy="2947446"/>
        </a:xfrm>
        <a:custGeom>
          <a:avLst/>
          <a:gdLst/>
          <a:ahLst/>
          <a:cxnLst/>
          <a:rect l="0" t="0" r="0" b="0"/>
          <a:pathLst>
            <a:path>
              <a:moveTo>
                <a:pt x="0" y="0"/>
              </a:moveTo>
              <a:lnTo>
                <a:pt x="0" y="2947446"/>
              </a:lnTo>
              <a:lnTo>
                <a:pt x="147763" y="29474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668C1A-3749-40CA-8CCC-543BAEE3F3DA}">
      <dsp:nvSpPr>
        <dsp:cNvPr id="0" name=""/>
        <dsp:cNvSpPr/>
      </dsp:nvSpPr>
      <dsp:spPr>
        <a:xfrm>
          <a:off x="2639515" y="3196271"/>
          <a:ext cx="1162706" cy="982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Larger electrodes or alloyed types may be preferred if overheating or contamination occurs.</a:t>
          </a:r>
        </a:p>
      </dsp:txBody>
      <dsp:txXfrm>
        <a:off x="2668286" y="3225042"/>
        <a:ext cx="1105164" cy="924787"/>
      </dsp:txXfrm>
    </dsp:sp>
    <dsp:sp modelId="{B35FD5E2-E309-4524-ABA8-BB3219510BB0}">
      <dsp:nvSpPr>
        <dsp:cNvPr id="0" name=""/>
        <dsp:cNvSpPr/>
      </dsp:nvSpPr>
      <dsp:spPr>
        <a:xfrm>
          <a:off x="4191028" y="1173"/>
          <a:ext cx="1477631"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ZA" sz="1600" b="1" i="0" kern="1200" dirty="0"/>
            <a:t>Tungsten Erosion Considerations</a:t>
          </a:r>
          <a:r>
            <a:rPr lang="en-ZA" sz="2000" b="1" i="0" kern="1200" dirty="0"/>
            <a:t>:</a:t>
          </a:r>
          <a:endParaRPr lang="en-ZA" sz="2000" kern="1200" dirty="0"/>
        </a:p>
      </dsp:txBody>
      <dsp:txXfrm>
        <a:off x="4212667" y="22812"/>
        <a:ext cx="1434353" cy="695537"/>
      </dsp:txXfrm>
    </dsp:sp>
    <dsp:sp modelId="{A3ABE513-3937-4923-B135-FE971DA76248}">
      <dsp:nvSpPr>
        <dsp:cNvPr id="0" name=""/>
        <dsp:cNvSpPr/>
      </dsp:nvSpPr>
      <dsp:spPr>
        <a:xfrm>
          <a:off x="4338791" y="739989"/>
          <a:ext cx="147763" cy="554111"/>
        </a:xfrm>
        <a:custGeom>
          <a:avLst/>
          <a:gdLst/>
          <a:ahLst/>
          <a:cxnLst/>
          <a:rect l="0" t="0" r="0" b="0"/>
          <a:pathLst>
            <a:path>
              <a:moveTo>
                <a:pt x="0" y="0"/>
              </a:moveTo>
              <a:lnTo>
                <a:pt x="0" y="554111"/>
              </a:lnTo>
              <a:lnTo>
                <a:pt x="147763" y="5541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5EA4C-0C5A-4BC9-BEC8-66E060918275}">
      <dsp:nvSpPr>
        <dsp:cNvPr id="0" name=""/>
        <dsp:cNvSpPr/>
      </dsp:nvSpPr>
      <dsp:spPr>
        <a:xfrm>
          <a:off x="4486555" y="92469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Too much current or too small an electrode causes excessive erosion.</a:t>
          </a:r>
          <a:endParaRPr lang="en-ZA" sz="1100" kern="1200" dirty="0"/>
        </a:p>
      </dsp:txBody>
      <dsp:txXfrm>
        <a:off x="4508194" y="946332"/>
        <a:ext cx="1138827" cy="695537"/>
      </dsp:txXfrm>
    </dsp:sp>
    <dsp:sp modelId="{07B7AE9F-A422-454F-AEDA-CF1539BCC4A1}">
      <dsp:nvSpPr>
        <dsp:cNvPr id="0" name=""/>
        <dsp:cNvSpPr/>
      </dsp:nvSpPr>
      <dsp:spPr>
        <a:xfrm>
          <a:off x="4338791" y="739989"/>
          <a:ext cx="147763" cy="1477631"/>
        </a:xfrm>
        <a:custGeom>
          <a:avLst/>
          <a:gdLst/>
          <a:ahLst/>
          <a:cxnLst/>
          <a:rect l="0" t="0" r="0" b="0"/>
          <a:pathLst>
            <a:path>
              <a:moveTo>
                <a:pt x="0" y="0"/>
              </a:moveTo>
              <a:lnTo>
                <a:pt x="0" y="1477631"/>
              </a:lnTo>
              <a:lnTo>
                <a:pt x="147763" y="147763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06114C-588D-4E9E-831C-547F38F76102}">
      <dsp:nvSpPr>
        <dsp:cNvPr id="0" name=""/>
        <dsp:cNvSpPr/>
      </dsp:nvSpPr>
      <dsp:spPr>
        <a:xfrm>
          <a:off x="4486555" y="184821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Eroded tungsten particles may deposit in the weld metal.</a:t>
          </a:r>
        </a:p>
      </dsp:txBody>
      <dsp:txXfrm>
        <a:off x="4508194" y="1869852"/>
        <a:ext cx="1138827" cy="695537"/>
      </dsp:txXfrm>
    </dsp:sp>
    <dsp:sp modelId="{C0BAC5AA-10EC-40C3-A1BF-A18508F0886B}">
      <dsp:nvSpPr>
        <dsp:cNvPr id="0" name=""/>
        <dsp:cNvSpPr/>
      </dsp:nvSpPr>
      <dsp:spPr>
        <a:xfrm>
          <a:off x="6038068" y="1173"/>
          <a:ext cx="1477631"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ZA" sz="2000" b="1" i="0" kern="1200" dirty="0"/>
            <a:t>Arc Conditions:</a:t>
          </a:r>
          <a:endParaRPr lang="en-ZA" sz="2000" kern="1200" dirty="0"/>
        </a:p>
      </dsp:txBody>
      <dsp:txXfrm>
        <a:off x="6059707" y="22812"/>
        <a:ext cx="1434353" cy="695537"/>
      </dsp:txXfrm>
    </dsp:sp>
    <dsp:sp modelId="{4F6770D0-6E82-4EE7-BF06-4FD7249DB8CD}">
      <dsp:nvSpPr>
        <dsp:cNvPr id="0" name=""/>
        <dsp:cNvSpPr/>
      </dsp:nvSpPr>
      <dsp:spPr>
        <a:xfrm>
          <a:off x="6185831" y="739989"/>
          <a:ext cx="147763" cy="554111"/>
        </a:xfrm>
        <a:custGeom>
          <a:avLst/>
          <a:gdLst/>
          <a:ahLst/>
          <a:cxnLst/>
          <a:rect l="0" t="0" r="0" b="0"/>
          <a:pathLst>
            <a:path>
              <a:moveTo>
                <a:pt x="0" y="0"/>
              </a:moveTo>
              <a:lnTo>
                <a:pt x="0" y="554111"/>
              </a:lnTo>
              <a:lnTo>
                <a:pt x="147763" y="5541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A8BB77-3C41-4AB9-888C-47218189997C}">
      <dsp:nvSpPr>
        <dsp:cNvPr id="0" name=""/>
        <dsp:cNvSpPr/>
      </dsp:nvSpPr>
      <dsp:spPr>
        <a:xfrm>
          <a:off x="6333594" y="92469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Proper electrode size minimizes erratic wandering of the arc.</a:t>
          </a:r>
          <a:endParaRPr lang="en-ZA" sz="1100" kern="1200" dirty="0"/>
        </a:p>
      </dsp:txBody>
      <dsp:txXfrm>
        <a:off x="6355233" y="946332"/>
        <a:ext cx="1138827" cy="695537"/>
      </dsp:txXfrm>
    </dsp:sp>
    <dsp:sp modelId="{ADF344DF-EF0A-486E-938D-F17FABDF0FE0}">
      <dsp:nvSpPr>
        <dsp:cNvPr id="0" name=""/>
        <dsp:cNvSpPr/>
      </dsp:nvSpPr>
      <dsp:spPr>
        <a:xfrm>
          <a:off x="6185831" y="739989"/>
          <a:ext cx="147763" cy="1477631"/>
        </a:xfrm>
        <a:custGeom>
          <a:avLst/>
          <a:gdLst/>
          <a:ahLst/>
          <a:cxnLst/>
          <a:rect l="0" t="0" r="0" b="0"/>
          <a:pathLst>
            <a:path>
              <a:moveTo>
                <a:pt x="0" y="0"/>
              </a:moveTo>
              <a:lnTo>
                <a:pt x="0" y="1477631"/>
              </a:lnTo>
              <a:lnTo>
                <a:pt x="147763" y="147763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BE8E76-8928-4633-ACA7-E8E8CC5142CD}">
      <dsp:nvSpPr>
        <dsp:cNvPr id="0" name=""/>
        <dsp:cNvSpPr/>
      </dsp:nvSpPr>
      <dsp:spPr>
        <a:xfrm>
          <a:off x="6333594" y="184821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Grind electrode to a point to improve control and direction.</a:t>
          </a:r>
        </a:p>
      </dsp:txBody>
      <dsp:txXfrm>
        <a:off x="6355233" y="1869852"/>
        <a:ext cx="1138827" cy="695537"/>
      </dsp:txXfrm>
    </dsp:sp>
    <dsp:sp modelId="{BF76D1A4-7DB9-4697-BD76-D88CA09EA5C1}">
      <dsp:nvSpPr>
        <dsp:cNvPr id="0" name=""/>
        <dsp:cNvSpPr/>
      </dsp:nvSpPr>
      <dsp:spPr>
        <a:xfrm>
          <a:off x="7885107" y="1173"/>
          <a:ext cx="1477631"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ZA" sz="2000" b="1" i="0" kern="1200" dirty="0"/>
            <a:t>Post-Use Assessment:</a:t>
          </a:r>
          <a:endParaRPr lang="en-ZA" sz="2000" kern="1200" dirty="0"/>
        </a:p>
      </dsp:txBody>
      <dsp:txXfrm>
        <a:off x="7906746" y="22812"/>
        <a:ext cx="1434353" cy="695537"/>
      </dsp:txXfrm>
    </dsp:sp>
    <dsp:sp modelId="{78A35069-636A-499A-B5E3-2079C6CBFBA5}">
      <dsp:nvSpPr>
        <dsp:cNvPr id="0" name=""/>
        <dsp:cNvSpPr/>
      </dsp:nvSpPr>
      <dsp:spPr>
        <a:xfrm>
          <a:off x="8032870" y="739989"/>
          <a:ext cx="147763" cy="554111"/>
        </a:xfrm>
        <a:custGeom>
          <a:avLst/>
          <a:gdLst/>
          <a:ahLst/>
          <a:cxnLst/>
          <a:rect l="0" t="0" r="0" b="0"/>
          <a:pathLst>
            <a:path>
              <a:moveTo>
                <a:pt x="0" y="0"/>
              </a:moveTo>
              <a:lnTo>
                <a:pt x="0" y="554111"/>
              </a:lnTo>
              <a:lnTo>
                <a:pt x="147763" y="55411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36DAFD-D744-4816-B9B1-5CE50AF6D599}">
      <dsp:nvSpPr>
        <dsp:cNvPr id="0" name=""/>
        <dsp:cNvSpPr/>
      </dsp:nvSpPr>
      <dsp:spPr>
        <a:xfrm>
          <a:off x="8180634" y="92469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ZA" sz="1100" b="0" i="0" kern="1200" dirty="0"/>
            <a:t>Electrode should remain shiny.</a:t>
          </a:r>
          <a:endParaRPr lang="en-ZA" sz="1100" kern="1200" dirty="0"/>
        </a:p>
      </dsp:txBody>
      <dsp:txXfrm>
        <a:off x="8202273" y="946332"/>
        <a:ext cx="1138827" cy="695537"/>
      </dsp:txXfrm>
    </dsp:sp>
    <dsp:sp modelId="{95217C36-970D-47DA-A3AE-4D9034E80C7D}">
      <dsp:nvSpPr>
        <dsp:cNvPr id="0" name=""/>
        <dsp:cNvSpPr/>
      </dsp:nvSpPr>
      <dsp:spPr>
        <a:xfrm>
          <a:off x="8032870" y="739989"/>
          <a:ext cx="147763" cy="1477631"/>
        </a:xfrm>
        <a:custGeom>
          <a:avLst/>
          <a:gdLst/>
          <a:ahLst/>
          <a:cxnLst/>
          <a:rect l="0" t="0" r="0" b="0"/>
          <a:pathLst>
            <a:path>
              <a:moveTo>
                <a:pt x="0" y="0"/>
              </a:moveTo>
              <a:lnTo>
                <a:pt x="0" y="1477631"/>
              </a:lnTo>
              <a:lnTo>
                <a:pt x="147763" y="147763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E3553-D251-4A24-BE1B-EA7B1B21F773}">
      <dsp:nvSpPr>
        <dsp:cNvPr id="0" name=""/>
        <dsp:cNvSpPr/>
      </dsp:nvSpPr>
      <dsp:spPr>
        <a:xfrm>
          <a:off x="8180634" y="1848213"/>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Avoid allowing the electrode to touch molten metal to prevent contamination.</a:t>
          </a:r>
        </a:p>
      </dsp:txBody>
      <dsp:txXfrm>
        <a:off x="8202273" y="1869852"/>
        <a:ext cx="1138827" cy="695537"/>
      </dsp:txXfrm>
    </dsp:sp>
    <dsp:sp modelId="{C49901ED-B6E5-43F3-9D84-3A76E96D25C9}">
      <dsp:nvSpPr>
        <dsp:cNvPr id="0" name=""/>
        <dsp:cNvSpPr/>
      </dsp:nvSpPr>
      <dsp:spPr>
        <a:xfrm>
          <a:off x="8032870" y="739989"/>
          <a:ext cx="147763" cy="2401151"/>
        </a:xfrm>
        <a:custGeom>
          <a:avLst/>
          <a:gdLst/>
          <a:ahLst/>
          <a:cxnLst/>
          <a:rect l="0" t="0" r="0" b="0"/>
          <a:pathLst>
            <a:path>
              <a:moveTo>
                <a:pt x="0" y="0"/>
              </a:moveTo>
              <a:lnTo>
                <a:pt x="0" y="2401151"/>
              </a:lnTo>
              <a:lnTo>
                <a:pt x="147763" y="240115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4C2C9F-FDDF-4E69-99F0-658F43C11034}">
      <dsp:nvSpPr>
        <dsp:cNvPr id="0" name=""/>
        <dsp:cNvSpPr/>
      </dsp:nvSpPr>
      <dsp:spPr>
        <a:xfrm>
          <a:off x="8180634" y="2771732"/>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Balled end should not exceed 2 times the electrode diameter.</a:t>
          </a:r>
        </a:p>
      </dsp:txBody>
      <dsp:txXfrm>
        <a:off x="8202273" y="2793371"/>
        <a:ext cx="1138827" cy="695537"/>
      </dsp:txXfrm>
    </dsp:sp>
    <dsp:sp modelId="{E2A38E82-F1D5-45C5-9474-AFF45E560A30}">
      <dsp:nvSpPr>
        <dsp:cNvPr id="0" name=""/>
        <dsp:cNvSpPr/>
      </dsp:nvSpPr>
      <dsp:spPr>
        <a:xfrm>
          <a:off x="9732147" y="1173"/>
          <a:ext cx="1759268" cy="7388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ZA" sz="1800" b="1" i="0" kern="1200" dirty="0"/>
            <a:t>Electrode Pointing Angle:</a:t>
          </a:r>
          <a:endParaRPr lang="en-ZA" sz="1800" kern="1200" dirty="0"/>
        </a:p>
      </dsp:txBody>
      <dsp:txXfrm>
        <a:off x="9753786" y="22812"/>
        <a:ext cx="1715990" cy="695537"/>
      </dsp:txXfrm>
    </dsp:sp>
    <dsp:sp modelId="{F6AB56AB-F931-49FD-B8FB-4B08DF4C8F1F}">
      <dsp:nvSpPr>
        <dsp:cNvPr id="0" name=""/>
        <dsp:cNvSpPr/>
      </dsp:nvSpPr>
      <dsp:spPr>
        <a:xfrm>
          <a:off x="9908074" y="739989"/>
          <a:ext cx="175926" cy="749931"/>
        </a:xfrm>
        <a:custGeom>
          <a:avLst/>
          <a:gdLst/>
          <a:ahLst/>
          <a:cxnLst/>
          <a:rect l="0" t="0" r="0" b="0"/>
          <a:pathLst>
            <a:path>
              <a:moveTo>
                <a:pt x="0" y="0"/>
              </a:moveTo>
              <a:lnTo>
                <a:pt x="0" y="749931"/>
              </a:lnTo>
              <a:lnTo>
                <a:pt x="175926" y="74993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B3CE77-1BB1-43C7-98C7-BC935B9E2E68}">
      <dsp:nvSpPr>
        <dsp:cNvPr id="0" name=""/>
        <dsp:cNvSpPr/>
      </dsp:nvSpPr>
      <dsp:spPr>
        <a:xfrm>
          <a:off x="10084000" y="924693"/>
          <a:ext cx="1182105" cy="113045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Angle relates to welding current and metal thickness (common range: 30-120 degrees).</a:t>
          </a:r>
          <a:endParaRPr lang="en-ZA" sz="1100" kern="1200" dirty="0"/>
        </a:p>
      </dsp:txBody>
      <dsp:txXfrm>
        <a:off x="10117110" y="957803"/>
        <a:ext cx="1115885" cy="1064234"/>
      </dsp:txXfrm>
    </dsp:sp>
    <dsp:sp modelId="{AA1B8079-FED4-4168-A5F1-06E113EC859A}">
      <dsp:nvSpPr>
        <dsp:cNvPr id="0" name=""/>
        <dsp:cNvSpPr/>
      </dsp:nvSpPr>
      <dsp:spPr>
        <a:xfrm>
          <a:off x="9908074" y="739989"/>
          <a:ext cx="175926" cy="1869270"/>
        </a:xfrm>
        <a:custGeom>
          <a:avLst/>
          <a:gdLst/>
          <a:ahLst/>
          <a:cxnLst/>
          <a:rect l="0" t="0" r="0" b="0"/>
          <a:pathLst>
            <a:path>
              <a:moveTo>
                <a:pt x="0" y="0"/>
              </a:moveTo>
              <a:lnTo>
                <a:pt x="0" y="1869270"/>
              </a:lnTo>
              <a:lnTo>
                <a:pt x="175926" y="18692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1B2DAC-9A09-45C5-8E03-E6D6B144C68C}">
      <dsp:nvSpPr>
        <dsp:cNvPr id="0" name=""/>
        <dsp:cNvSpPr/>
      </dsp:nvSpPr>
      <dsp:spPr>
        <a:xfrm>
          <a:off x="10084000" y="2239851"/>
          <a:ext cx="1182105" cy="73881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60 degrees is the most common angle.</a:t>
          </a:r>
          <a:endParaRPr lang="en-US" sz="900" b="0" i="0" kern="1200" dirty="0"/>
        </a:p>
      </dsp:txBody>
      <dsp:txXfrm>
        <a:off x="10105639" y="2261490"/>
        <a:ext cx="1138827" cy="695537"/>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9E6758-1FFD-2342-AA53-5F892B1F990B}" type="datetimeFigureOut">
              <a:rPr lang="en-US" smtClean="0"/>
              <a:t>3/1/2024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ED1F9-FCCD-C745-B4E9-70C8855F4689}" type="slidenum">
              <a:rPr lang="en-US" smtClean="0"/>
              <a:t>‹#›</a:t>
            </a:fld>
            <a:endParaRPr lang="en-US" dirty="0"/>
          </a:p>
        </p:txBody>
      </p:sp>
    </p:spTree>
    <p:extLst>
      <p:ext uri="{BB962C8B-B14F-4D97-AF65-F5344CB8AC3E}">
        <p14:creationId xmlns:p14="http://schemas.microsoft.com/office/powerpoint/2010/main" val="181989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F7E2D-7B8F-4F80-BF99-5B46D35C2FAD}" type="datetimeFigureOut">
              <a:rPr lang="en-ZA" smtClean="0"/>
              <a:t>2024/03/01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46900-4EDF-44E7-B007-0B5AD608C128}" type="slidenum">
              <a:rPr lang="en-ZA" smtClean="0"/>
              <a:t>‹#›</a:t>
            </a:fld>
            <a:endParaRPr lang="en-ZA" dirty="0"/>
          </a:p>
        </p:txBody>
      </p:sp>
    </p:spTree>
    <p:extLst>
      <p:ext uri="{BB962C8B-B14F-4D97-AF65-F5344CB8AC3E}">
        <p14:creationId xmlns:p14="http://schemas.microsoft.com/office/powerpoint/2010/main" val="44655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pic>
        <p:nvPicPr>
          <p:cNvPr id="6" name="Picture 5"/>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
        <p:nvSpPr>
          <p:cNvPr id="7" name="Rectangle 6"/>
          <p:cNvSpPr/>
          <p:nvPr userDrawn="1"/>
        </p:nvSpPr>
        <p:spPr>
          <a:xfrm>
            <a:off x="448238" y="4720201"/>
            <a:ext cx="8659119" cy="17612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036851"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036851"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spTree>
    <p:extLst>
      <p:ext uri="{BB962C8B-B14F-4D97-AF65-F5344CB8AC3E}">
        <p14:creationId xmlns:p14="http://schemas.microsoft.com/office/powerpoint/2010/main" val="333278964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3" name="Text Placeholder 5"/>
          <p:cNvSpPr>
            <a:spLocks noGrp="1"/>
          </p:cNvSpPr>
          <p:nvPr>
            <p:ph type="body" sz="quarter" idx="10" hasCustomPrompt="1"/>
          </p:nvPr>
        </p:nvSpPr>
        <p:spPr>
          <a:xfrm>
            <a:off x="358589"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p>
        </p:txBody>
      </p:sp>
    </p:spTree>
    <p:extLst>
      <p:ext uri="{BB962C8B-B14F-4D97-AF65-F5344CB8AC3E}">
        <p14:creationId xmlns:p14="http://schemas.microsoft.com/office/powerpoint/2010/main" val="935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6"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a:t>Footnote</a:t>
            </a:r>
            <a:endParaRPr lang="en-GB" dirty="0"/>
          </a:p>
        </p:txBody>
      </p:sp>
    </p:spTree>
    <p:extLst>
      <p:ext uri="{BB962C8B-B14F-4D97-AF65-F5344CB8AC3E}">
        <p14:creationId xmlns:p14="http://schemas.microsoft.com/office/powerpoint/2010/main" val="48015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4 contacts with short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8" name="Picture Placeholder 2"/>
          <p:cNvSpPr>
            <a:spLocks noGrp="1"/>
          </p:cNvSpPr>
          <p:nvPr>
            <p:ph type="pic" sz="quarter" idx="50" hasCustomPrompt="1"/>
          </p:nvPr>
        </p:nvSpPr>
        <p:spPr>
          <a:xfrm>
            <a:off x="368301" y="3930637"/>
            <a:ext cx="1505323" cy="1416050"/>
          </a:xfrm>
        </p:spPr>
        <p:txBody>
          <a:bodyPr/>
          <a:lstStyle>
            <a:lvl1pPr marL="0" indent="0">
              <a:buNone/>
              <a:defRPr/>
            </a:lvl1pPr>
          </a:lstStyle>
          <a:p>
            <a:r>
              <a:rPr lang="en-US" dirty="0"/>
              <a:t>Add picture</a:t>
            </a:r>
            <a:endParaRPr lang="en-ZA" dirty="0"/>
          </a:p>
        </p:txBody>
      </p:sp>
      <p:sp>
        <p:nvSpPr>
          <p:cNvPr id="119" name="Text Placeholder 14"/>
          <p:cNvSpPr>
            <a:spLocks noGrp="1"/>
          </p:cNvSpPr>
          <p:nvPr>
            <p:ph type="body" sz="quarter" idx="51" hasCustomPrompt="1"/>
          </p:nvPr>
        </p:nvSpPr>
        <p:spPr>
          <a:xfrm>
            <a:off x="2044702"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0" name="Text Placeholder 14"/>
          <p:cNvSpPr>
            <a:spLocks noGrp="1"/>
          </p:cNvSpPr>
          <p:nvPr>
            <p:ph type="body" sz="quarter" idx="52" hasCustomPrompt="1"/>
          </p:nvPr>
        </p:nvSpPr>
        <p:spPr>
          <a:xfrm>
            <a:off x="2044702"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1" name="Text Placeholder 14"/>
          <p:cNvSpPr>
            <a:spLocks noGrp="1"/>
          </p:cNvSpPr>
          <p:nvPr>
            <p:ph type="body" sz="quarter" idx="53" hasCustomPrompt="1"/>
          </p:nvPr>
        </p:nvSpPr>
        <p:spPr>
          <a:xfrm>
            <a:off x="2044702"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22" name="Picture Placeholder 2"/>
          <p:cNvSpPr>
            <a:spLocks noGrp="1"/>
          </p:cNvSpPr>
          <p:nvPr>
            <p:ph type="pic" sz="quarter" idx="54" hasCustomPrompt="1"/>
          </p:nvPr>
        </p:nvSpPr>
        <p:spPr>
          <a:xfrm>
            <a:off x="6281085" y="3930637"/>
            <a:ext cx="1505323" cy="1416050"/>
          </a:xfrm>
        </p:spPr>
        <p:txBody>
          <a:bodyPr/>
          <a:lstStyle>
            <a:lvl1pPr marL="0" indent="0">
              <a:buNone/>
              <a:defRPr/>
            </a:lvl1pPr>
          </a:lstStyle>
          <a:p>
            <a:r>
              <a:rPr lang="en-US" dirty="0"/>
              <a:t>Add picture</a:t>
            </a:r>
            <a:endParaRPr lang="en-ZA" dirty="0"/>
          </a:p>
        </p:txBody>
      </p:sp>
      <p:sp>
        <p:nvSpPr>
          <p:cNvPr id="123" name="Text Placeholder 14"/>
          <p:cNvSpPr>
            <a:spLocks noGrp="1"/>
          </p:cNvSpPr>
          <p:nvPr>
            <p:ph type="body" sz="quarter" idx="55" hasCustomPrompt="1"/>
          </p:nvPr>
        </p:nvSpPr>
        <p:spPr>
          <a:xfrm>
            <a:off x="7957486"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4" name="Text Placeholder 14"/>
          <p:cNvSpPr>
            <a:spLocks noGrp="1"/>
          </p:cNvSpPr>
          <p:nvPr>
            <p:ph type="body" sz="quarter" idx="56" hasCustomPrompt="1"/>
          </p:nvPr>
        </p:nvSpPr>
        <p:spPr>
          <a:xfrm>
            <a:off x="7957486"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5" name="Text Placeholder 14"/>
          <p:cNvSpPr>
            <a:spLocks noGrp="1"/>
          </p:cNvSpPr>
          <p:nvPr>
            <p:ph type="body" sz="quarter" idx="57" hasCustomPrompt="1"/>
          </p:nvPr>
        </p:nvSpPr>
        <p:spPr>
          <a:xfrm>
            <a:off x="7957486"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22"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2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715817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2 contacts with long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3"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4413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084739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2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9" name="Content Placeholder 2"/>
          <p:cNvSpPr>
            <a:spLocks noGrp="1"/>
          </p:cNvSpPr>
          <p:nvPr>
            <p:ph idx="12" hasCustomPrompt="1"/>
          </p:nvPr>
        </p:nvSpPr>
        <p:spPr>
          <a:xfrm>
            <a:off x="6290049"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7" name="Text Placeholder 5"/>
          <p:cNvSpPr>
            <a:spLocks noGrp="1"/>
          </p:cNvSpPr>
          <p:nvPr>
            <p:ph type="body" sz="quarter" idx="11" hasCustomPrompt="1"/>
          </p:nvPr>
        </p:nvSpPr>
        <p:spPr>
          <a:xfrm>
            <a:off x="368301"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8" name="Text Placeholder 5"/>
          <p:cNvSpPr>
            <a:spLocks noGrp="1"/>
          </p:cNvSpPr>
          <p:nvPr>
            <p:ph type="body" sz="quarter" idx="13" hasCustomPrompt="1"/>
          </p:nvPr>
        </p:nvSpPr>
        <p:spPr>
          <a:xfrm>
            <a:off x="6290049"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422967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3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1" name="Content Placeholder 2"/>
          <p:cNvSpPr>
            <a:spLocks noGrp="1"/>
          </p:cNvSpPr>
          <p:nvPr>
            <p:ph idx="12" hasCustomPrompt="1"/>
          </p:nvPr>
        </p:nvSpPr>
        <p:spPr>
          <a:xfrm>
            <a:off x="4243577"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3" name="Content Placeholder 2"/>
          <p:cNvSpPr>
            <a:spLocks noGrp="1"/>
          </p:cNvSpPr>
          <p:nvPr>
            <p:ph idx="14" hasCustomPrompt="1"/>
          </p:nvPr>
        </p:nvSpPr>
        <p:spPr>
          <a:xfrm>
            <a:off x="8118849"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9" name="Text Placeholder 5"/>
          <p:cNvSpPr>
            <a:spLocks noGrp="1"/>
          </p:cNvSpPr>
          <p:nvPr>
            <p:ph type="body" sz="quarter" idx="11" hasCustomPrompt="1"/>
          </p:nvPr>
        </p:nvSpPr>
        <p:spPr>
          <a:xfrm>
            <a:off x="368301"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5" hasCustomPrompt="1"/>
          </p:nvPr>
        </p:nvSpPr>
        <p:spPr>
          <a:xfrm>
            <a:off x="4243577"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5" name="Text Placeholder 5"/>
          <p:cNvSpPr>
            <a:spLocks noGrp="1"/>
          </p:cNvSpPr>
          <p:nvPr>
            <p:ph type="body" sz="quarter" idx="16" hasCustomPrompt="1"/>
          </p:nvPr>
        </p:nvSpPr>
        <p:spPr>
          <a:xfrm>
            <a:off x="8118849"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138202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77382"/>
            <a:ext cx="5592849" cy="4707497"/>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6" name="Picture Placeholder 4"/>
          <p:cNvSpPr>
            <a:spLocks noGrp="1"/>
          </p:cNvSpPr>
          <p:nvPr>
            <p:ph type="pic" sz="quarter" idx="12" hasCustomPrompt="1"/>
          </p:nvPr>
        </p:nvSpPr>
        <p:spPr>
          <a:xfrm>
            <a:off x="6227296" y="1268413"/>
            <a:ext cx="5593229" cy="4716462"/>
          </a:xfrm>
        </p:spPr>
        <p:txBody>
          <a:bodyPr/>
          <a:lstStyle>
            <a:lvl1pPr marL="0" indent="0">
              <a:buNone/>
              <a:defRPr/>
            </a:lvl1pPr>
          </a:lstStyle>
          <a:p>
            <a:r>
              <a:rPr lang="en-US" dirty="0"/>
              <a:t>Add picture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51527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2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3378204"/>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0" y="1277378"/>
            <a:ext cx="5593229" cy="1947862"/>
          </a:xfrm>
        </p:spPr>
        <p:txBody>
          <a:bodyPr/>
          <a:lstStyle>
            <a:lvl1pPr marL="0" indent="0">
              <a:buNone/>
              <a:defRPr/>
            </a:lvl1pPr>
          </a:lstStyle>
          <a:p>
            <a:r>
              <a:rPr lang="en-US" dirty="0"/>
              <a:t>Add picture</a:t>
            </a:r>
            <a:endParaRPr lang="en-ZA" dirty="0"/>
          </a:p>
        </p:txBody>
      </p:sp>
      <p:sp>
        <p:nvSpPr>
          <p:cNvPr id="15" name="Content Placeholder 2"/>
          <p:cNvSpPr>
            <a:spLocks noGrp="1"/>
          </p:cNvSpPr>
          <p:nvPr>
            <p:ph idx="11" hasCustomPrompt="1"/>
          </p:nvPr>
        </p:nvSpPr>
        <p:spPr>
          <a:xfrm>
            <a:off x="6227298" y="1277382"/>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6" name="Picture Placeholder 4"/>
          <p:cNvSpPr>
            <a:spLocks noGrp="1"/>
          </p:cNvSpPr>
          <p:nvPr>
            <p:ph type="pic" sz="quarter" idx="12" hasCustomPrompt="1"/>
          </p:nvPr>
        </p:nvSpPr>
        <p:spPr>
          <a:xfrm>
            <a:off x="6227296" y="4037013"/>
            <a:ext cx="5593229" cy="1947862"/>
          </a:xfrm>
        </p:spPr>
        <p:txBody>
          <a:bodyPr/>
          <a:lstStyle>
            <a:lvl1pPr marL="0" indent="0">
              <a:buNone/>
              <a:defRPr/>
            </a:lvl1pPr>
          </a:lstStyle>
          <a:p>
            <a:r>
              <a:rPr lang="en-US" dirty="0"/>
              <a:t>Add picture</a:t>
            </a:r>
            <a:endParaRPr lang="en-ZA" dirty="0"/>
          </a:p>
        </p:txBody>
      </p:sp>
      <p:sp>
        <p:nvSpPr>
          <p:cNvPr id="7" name="Text Placeholder 5"/>
          <p:cNvSpPr>
            <a:spLocks noGrp="1"/>
          </p:cNvSpPr>
          <p:nvPr>
            <p:ph type="body" sz="quarter" idx="13"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686121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3"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1" y="1268417"/>
            <a:ext cx="3620995" cy="2010617"/>
          </a:xfrm>
        </p:spPr>
        <p:txBody>
          <a:bodyPr/>
          <a:lstStyle>
            <a:lvl1pPr marL="0" indent="0">
              <a:buNone/>
              <a:defRPr/>
            </a:lvl1pPr>
          </a:lstStyle>
          <a:p>
            <a:r>
              <a:rPr lang="en-US" dirty="0"/>
              <a:t>Add picture</a:t>
            </a:r>
            <a:endParaRPr lang="en-ZA" dirty="0"/>
          </a:p>
        </p:txBody>
      </p:sp>
      <p:sp>
        <p:nvSpPr>
          <p:cNvPr id="17" name="Content Placeholder 2"/>
          <p:cNvSpPr>
            <a:spLocks noGrp="1"/>
          </p:cNvSpPr>
          <p:nvPr>
            <p:ph idx="11" hasCustomPrompt="1"/>
          </p:nvPr>
        </p:nvSpPr>
        <p:spPr>
          <a:xfrm>
            <a:off x="4283918"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8" name="Picture Placeholder 4"/>
          <p:cNvSpPr>
            <a:spLocks noGrp="1"/>
          </p:cNvSpPr>
          <p:nvPr>
            <p:ph type="pic" sz="quarter" idx="12" hasCustomPrompt="1"/>
          </p:nvPr>
        </p:nvSpPr>
        <p:spPr>
          <a:xfrm>
            <a:off x="4283917" y="1268417"/>
            <a:ext cx="3620995" cy="2010617"/>
          </a:xfrm>
        </p:spPr>
        <p:txBody>
          <a:bodyPr/>
          <a:lstStyle>
            <a:lvl1pPr marL="0" indent="0">
              <a:buNone/>
              <a:defRPr/>
            </a:lvl1pPr>
          </a:lstStyle>
          <a:p>
            <a:r>
              <a:rPr lang="en-US" dirty="0"/>
              <a:t>Add picture</a:t>
            </a:r>
            <a:endParaRPr lang="en-ZA" dirty="0"/>
          </a:p>
        </p:txBody>
      </p:sp>
      <p:sp>
        <p:nvSpPr>
          <p:cNvPr id="19" name="Content Placeholder 2"/>
          <p:cNvSpPr>
            <a:spLocks noGrp="1"/>
          </p:cNvSpPr>
          <p:nvPr>
            <p:ph idx="13" hasCustomPrompt="1"/>
          </p:nvPr>
        </p:nvSpPr>
        <p:spPr>
          <a:xfrm>
            <a:off x="8199531"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20" name="Picture Placeholder 4"/>
          <p:cNvSpPr>
            <a:spLocks noGrp="1"/>
          </p:cNvSpPr>
          <p:nvPr>
            <p:ph type="pic" sz="quarter" idx="14" hasCustomPrompt="1"/>
          </p:nvPr>
        </p:nvSpPr>
        <p:spPr>
          <a:xfrm>
            <a:off x="8199532" y="1268417"/>
            <a:ext cx="3620995" cy="2010617"/>
          </a:xfrm>
        </p:spPr>
        <p:txBody>
          <a:bodyPr/>
          <a:lstStyle>
            <a:lvl1pPr marL="0" indent="0">
              <a:buNone/>
              <a:defRPr/>
            </a:lvl1pPr>
          </a:lstStyle>
          <a:p>
            <a:r>
              <a:rPr lang="en-US" dirty="0"/>
              <a:t>Add picture</a:t>
            </a:r>
            <a:endParaRPr lang="en-ZA" dirty="0"/>
          </a:p>
        </p:txBody>
      </p:sp>
      <p:sp>
        <p:nvSpPr>
          <p:cNvPr id="9" name="Text Placeholder 5"/>
          <p:cNvSpPr>
            <a:spLocks noGrp="1"/>
          </p:cNvSpPr>
          <p:nvPr>
            <p:ph type="body" sz="quarter" idx="15"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22031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urple bloc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sp>
        <p:nvSpPr>
          <p:cNvPr id="7" name="Rectangle 6"/>
          <p:cNvSpPr/>
          <p:nvPr userDrawn="1"/>
        </p:nvSpPr>
        <p:spPr>
          <a:xfrm>
            <a:off x="448238" y="4720201"/>
            <a:ext cx="8659119" cy="1761285"/>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3" y="4980501"/>
            <a:ext cx="80517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3" y="5439804"/>
            <a:ext cx="80517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8" name="Picture 7"/>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Tree>
    <p:extLst>
      <p:ext uri="{BB962C8B-B14F-4D97-AF65-F5344CB8AC3E}">
        <p14:creationId xmlns:p14="http://schemas.microsoft.com/office/powerpoint/2010/main" val="3005538936"/>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mp;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68413"/>
            <a:ext cx="11452225" cy="4388316"/>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4"/>
          <p:cNvSpPr>
            <a:spLocks noGrp="1"/>
          </p:cNvSpPr>
          <p:nvPr>
            <p:ph type="body" sz="quarter" idx="10" hasCustomPrompt="1"/>
          </p:nvPr>
        </p:nvSpPr>
        <p:spPr>
          <a:xfrm>
            <a:off x="368302" y="5814833"/>
            <a:ext cx="11452225" cy="268661"/>
          </a:xfrm>
        </p:spPr>
        <p:txBody>
          <a:bodyPr anchor="b"/>
          <a:lstStyle>
            <a:lvl1pPr marL="0" indent="0">
              <a:buNone/>
              <a:defRPr sz="675" i="1">
                <a:solidFill>
                  <a:schemeClr val="tx2"/>
                </a:solidFill>
              </a:defRPr>
            </a:lvl1pPr>
          </a:lstStyle>
          <a:p>
            <a:pPr lvl="0"/>
            <a:r>
              <a:rPr lang="en-US" dirty="0"/>
              <a:t>Add footnote/source</a:t>
            </a:r>
            <a:endParaRPr lang="en-ZA" dirty="0"/>
          </a:p>
        </p:txBody>
      </p:sp>
      <p:sp>
        <p:nvSpPr>
          <p:cNvPr id="6" name="Text Placeholder 5"/>
          <p:cNvSpPr>
            <a:spLocks noGrp="1"/>
          </p:cNvSpPr>
          <p:nvPr>
            <p:ph type="body" sz="quarter" idx="11"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920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9881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685254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743601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3377267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409716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4638-71E4-0FAF-2B1F-76055F47B154}"/>
              </a:ext>
            </a:extLst>
          </p:cNvPr>
          <p:cNvSpPr/>
          <p:nvPr userDrawn="1"/>
        </p:nvSpPr>
        <p:spPr>
          <a:xfrm>
            <a:off x="-103239" y="-132735"/>
            <a:ext cx="12447639" cy="715296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DACAD-5533-EB49-A05F-F249586CD4D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248BA8-8123-464F-8787-17D4FACE0D2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B1C1A-222A-2248-A180-F124D3CB989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A4EDB70F-8BE0-8B45-8193-BB3C130E30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7045014-7A5F-8340-91D6-42C7F09264D8}"/>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pic>
        <p:nvPicPr>
          <p:cNvPr id="8" name="Picture 7" descr="Logo, company name&#10;&#10;Description automatically generated">
            <a:extLst>
              <a:ext uri="{FF2B5EF4-FFF2-40B4-BE49-F238E27FC236}">
                <a16:creationId xmlns:a16="http://schemas.microsoft.com/office/drawing/2014/main" id="{4571D86C-4019-ACDE-37E8-F01AE1AFE2D7}"/>
              </a:ext>
            </a:extLst>
          </p:cNvPr>
          <p:cNvPicPr>
            <a:picLocks noChangeAspect="1"/>
          </p:cNvPicPr>
          <p:nvPr userDrawn="1"/>
        </p:nvPicPr>
        <p:blipFill>
          <a:blip r:embed="rId2"/>
          <a:stretch>
            <a:fillRect/>
          </a:stretch>
        </p:blipFill>
        <p:spPr>
          <a:xfrm>
            <a:off x="10534380" y="5979065"/>
            <a:ext cx="1397644" cy="739749"/>
          </a:xfrm>
          <a:prstGeom prst="rect">
            <a:avLst/>
          </a:prstGeom>
        </p:spPr>
      </p:pic>
    </p:spTree>
    <p:extLst>
      <p:ext uri="{BB962C8B-B14F-4D97-AF65-F5344CB8AC3E}">
        <p14:creationId xmlns:p14="http://schemas.microsoft.com/office/powerpoint/2010/main" val="2066204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071-DC71-004B-A2AD-15909A40A0EF}"/>
              </a:ext>
            </a:extLst>
          </p:cNvPr>
          <p:cNvSpPr>
            <a:spLocks noGrp="1"/>
          </p:cNvSpPr>
          <p:nvPr>
            <p:ph type="title"/>
          </p:nvPr>
        </p:nvSpPr>
        <p:spPr>
          <a:xfrm>
            <a:off x="838200" y="365125"/>
            <a:ext cx="10515600" cy="1325563"/>
          </a:xfrm>
          <a:prstGeom prst="rect">
            <a:avLst/>
          </a:prstGeo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679F8D8-701B-4B43-9268-9187A7DF049F}"/>
              </a:ext>
            </a:extLst>
          </p:cNvPr>
          <p:cNvSpPr>
            <a:spLocks noGrp="1"/>
          </p:cNvSpPr>
          <p:nvPr>
            <p:ph sz="half" idx="1"/>
          </p:nvPr>
        </p:nvSpPr>
        <p:spPr>
          <a:xfrm>
            <a:off x="838200" y="1825625"/>
            <a:ext cx="5181600" cy="4351338"/>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1AD85C47-3FA8-6D4D-8F46-507292BE0BE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E44823E-D252-9B4D-BC9F-26A80167F35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3EE5AA73-3148-F541-A422-BCDE9115E17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D3A8795-A062-0F4F-9C4C-B40F931E00C9}"/>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243204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D1EA9BE-03B6-114D-ABD5-F27673233D07}"/>
              </a:ext>
            </a:extLst>
          </p:cNvPr>
          <p:cNvGrpSpPr/>
          <p:nvPr userDrawn="1"/>
        </p:nvGrpSpPr>
        <p:grpSpPr>
          <a:xfrm rot="16200000">
            <a:off x="9972046" y="3157585"/>
            <a:ext cx="1125740" cy="3289510"/>
            <a:chOff x="7788222" y="-853784"/>
            <a:chExt cx="1142236" cy="3337712"/>
          </a:xfrm>
        </p:grpSpPr>
        <p:sp>
          <p:nvSpPr>
            <p:cNvPr id="11" name="Rectangle 10">
              <a:extLst>
                <a:ext uri="{FF2B5EF4-FFF2-40B4-BE49-F238E27FC236}">
                  <a16:creationId xmlns:a16="http://schemas.microsoft.com/office/drawing/2014/main" id="{6ED100AC-B63B-EA43-B395-13ED8E22D95C}"/>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DE5978E-0A5C-004D-89AF-800C8535A958}"/>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786BB961-E90A-754C-97AC-20931F7B221A}"/>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9AA1D69-7377-2648-A75A-A459118DAA94}"/>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F5DA07-CD7D-EA42-A42F-6ADCBBA2D0E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DEE3F9-1A00-374D-9699-24B00CDDEF4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2A65176-131F-E743-AC14-747DD4F377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56F914-3EF8-2943-B653-E1D6F541FE2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5292A1-626E-C24D-AC7A-EA584BB8C80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8" name="Footer Placeholder 7">
            <a:extLst>
              <a:ext uri="{FF2B5EF4-FFF2-40B4-BE49-F238E27FC236}">
                <a16:creationId xmlns:a16="http://schemas.microsoft.com/office/drawing/2014/main" id="{3802A129-E81E-1F4A-B93B-1667B006073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C102272C-D3D9-6B4C-A691-76B171D386DA}"/>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792814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076B-0A7B-5F49-ACFE-26F025857A2A}"/>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AECE7FF-3C8B-294E-91AD-CE353FF44B24}"/>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4" name="Footer Placeholder 3">
            <a:extLst>
              <a:ext uri="{FF2B5EF4-FFF2-40B4-BE49-F238E27FC236}">
                <a16:creationId xmlns:a16="http://schemas.microsoft.com/office/drawing/2014/main" id="{A7633F6C-5156-FB40-BDF6-A8BCF10154E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1DEC2202-98EA-604B-A88D-88EA1679D88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65671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bg1"/>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178342465"/>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60FB9-06F2-7B41-82A7-EF13F5EBF105}"/>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3" name="Footer Placeholder 2">
            <a:extLst>
              <a:ext uri="{FF2B5EF4-FFF2-40B4-BE49-F238E27FC236}">
                <a16:creationId xmlns:a16="http://schemas.microsoft.com/office/drawing/2014/main" id="{51B5ED38-02FF-7E44-A24F-0DDC3622A24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0B77978-8E2C-554E-A334-12B4D06A7B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373890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3408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97BD-E4C0-C94F-9C0B-3D857BC0CE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97B625F-5D86-DC4F-8CB2-2DEAF21B852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549BA68-0243-E74D-9264-A088BF9A133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0A9CF2-C08A-EC49-B3BD-CADF7BC4A84D}"/>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03B65527-2ACF-3C45-BE81-A79E9A13072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5AD5291-1D40-044A-BF88-15F9E1894CF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501828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8C81-5013-C949-AE05-5A80D1BD1B7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A7C8ED-68F6-1040-91D7-9D1D8D6C6ECE}"/>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9579E-AA4C-6944-9459-3D2271FBE33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2188957-E494-5A4E-97AC-246F046624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D559959-9E5D-0042-8293-C7E85646708B}"/>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598055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A9BD5-D74E-E342-8F9D-893CBF01CF6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EB4556-A0D5-CF47-8C0D-FE38A729284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6F0F5D-E94C-4948-AB4E-03EC32583F3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FD7ADB57-5874-9241-BC6E-F451DD94A99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693C921-CA64-3E4D-BAB4-D47F37A33A2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204011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4ECC-0316-9B4D-AB80-F6F172CD986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4441B-56D2-6D4C-BA25-6DD0F0CC1F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2BBFB3-12DA-2545-9315-A65F168D091A}"/>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9882C66F-ED31-D54F-AAA1-65FA92DBAC1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D3CFFF-55E4-D34C-A3A1-F6B1CF746204}"/>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3834419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E128-B951-6F4A-8139-79D17D0AD72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51617E-9188-0B4F-B89D-1422A0DFC4FA}"/>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0ABDC8-8CDF-6D46-8390-73C07F6A20C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773E8FA1-6AFD-9E44-8F1F-2D9765A8211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54E63E-E478-B44B-B8FD-98F41D411113}"/>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837280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A520-659A-E542-873D-40DBE2DF468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E98244-8435-A54E-9A73-07EDEAE5C64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4DA460-3957-A34B-83C8-DA8C4EB42E7B}"/>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2A1A16F1-3393-8244-90B4-B1E1D7CBA5C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7CBD8A6-59B1-2D48-8CBA-B76EA261101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467693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E83-E7D8-814B-8D2D-3A914C1CCB8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A1BE98-9061-B64D-8020-DC8EC1195C9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5A7D3C-AB6B-A54B-B5EF-74A2203E8C8A}"/>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36F402-1209-1B4C-AECB-5D862BE29B36}"/>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F0E9049E-57A1-4340-A04C-1B3B5C87336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63B47D4-87E8-0640-A985-60AD26EFD4D5}"/>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50220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2FE2-5FD9-BC48-8380-8E6B3F092C89}"/>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86B8C7-2EE7-E742-92C1-26EA9CEF830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51DC26-0ECF-144B-9D95-BA68D67F4853}"/>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4734C9-C343-D243-AAE1-D7B9DA53BC4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07EB19-D9E4-B041-B407-B766F44A2C5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BA1474-CEA3-B542-A1D1-291790876FD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8" name="Footer Placeholder 7">
            <a:extLst>
              <a:ext uri="{FF2B5EF4-FFF2-40B4-BE49-F238E27FC236}">
                <a16:creationId xmlns:a16="http://schemas.microsoft.com/office/drawing/2014/main" id="{473BAA2B-1AC4-1245-A8EF-301A03E77AF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36CF2346-B5C3-6F4A-A618-D44B1A66366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475620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4" name="Picture 3">
            <a:extLst>
              <a:ext uri="{FF2B5EF4-FFF2-40B4-BE49-F238E27FC236}">
                <a16:creationId xmlns:a16="http://schemas.microsoft.com/office/drawing/2014/main" id="{87F0AD7F-E5E1-7A4B-9681-4E8102DE5A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80243" y="4856650"/>
            <a:ext cx="4889500" cy="1790700"/>
          </a:xfrm>
          <a:prstGeom prst="rect">
            <a:avLst/>
          </a:prstGeom>
        </p:spPr>
      </p:pic>
    </p:spTree>
    <p:extLst>
      <p:ext uri="{BB962C8B-B14F-4D97-AF65-F5344CB8AC3E}">
        <p14:creationId xmlns:p14="http://schemas.microsoft.com/office/powerpoint/2010/main" val="1128063979"/>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E8C9-298C-E743-A715-CD21905FAF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904939-D045-F142-81BE-3EE578198393}"/>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4" name="Footer Placeholder 3">
            <a:extLst>
              <a:ext uri="{FF2B5EF4-FFF2-40B4-BE49-F238E27FC236}">
                <a16:creationId xmlns:a16="http://schemas.microsoft.com/office/drawing/2014/main" id="{215DF99E-9B6C-E147-BE53-6EDCA3ED049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E871B60-B176-F944-9F4D-7047CC86635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1991729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10480-2FF3-114A-AD61-996B009C8ED9}"/>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3" name="Footer Placeholder 2">
            <a:extLst>
              <a:ext uri="{FF2B5EF4-FFF2-40B4-BE49-F238E27FC236}">
                <a16:creationId xmlns:a16="http://schemas.microsoft.com/office/drawing/2014/main" id="{BA33D9D4-287F-C04E-B4FB-33868B79630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A68E41D9-66A6-C847-82EB-430BB1AF38B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5952588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2DF3-0371-CB47-92F1-B6C658B870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D0C23E-303A-EF40-98EF-94B1887EAD0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A1629A-8C14-8640-B745-DD2B3B358DE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7D307E-125F-E445-B064-09AAB9AFA65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45F28C29-BA94-6344-88BD-9B674D36AB0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5E0C4DA-EEA4-C849-BFD1-31F9EE6A351F}"/>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998560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4A4C-DED4-8441-B815-05551ACDE0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DDCFAEB-3F86-1644-8A02-9ABBCEB4F6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047256A-5446-B849-9ACA-C639B116C37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28BBCF-3563-B942-9FDC-4548448E8D5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7273697A-CC70-2D4C-A287-BA49634FA17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8A289DD-4185-2943-83FB-7043170B624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285513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6B93-B293-E24F-B1FE-A029EEFFE6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8176F4-DE5A-3B47-870B-2A15339BA5D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60F4A8-63C5-3842-83F1-E3CEFF225DA5}"/>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2645A456-3F77-5341-A36A-28DF88EB931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0F9599-DB12-5549-88B8-E4D2D0C3949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9702740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6E25F-890A-2544-B20C-CB7E978AB72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5E3DEE-D335-AD40-AA9A-1643877477CC}"/>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73BB04-C89A-1F4F-B8DE-33BE04FD4862}"/>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05241307-61F3-AA44-AA6F-779AD8EBEF9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22432E9-C468-2C42-8F1E-756F2527FDD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113926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CF38-EEB4-6443-8484-468CAB1C9E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4B0D6186-38B9-3C42-8FA9-755CB1539F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C14FDB84-DCEF-224F-B495-93BEB600AD75}"/>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680AC5FD-41D5-F14B-86D3-6D5D7C2181A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CDB7C4-B84B-124F-99EE-1ACB56AC0DE2}"/>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5413105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47A-B069-E045-9BAA-B40F9DF3D727}"/>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1E1E23D-F948-354A-A427-5388C30BCEC5}"/>
              </a:ext>
            </a:extLst>
          </p:cNvPr>
          <p:cNvSpPr>
            <a:spLocks noGrp="1"/>
          </p:cNvSpPr>
          <p:nvPr>
            <p:ph idx="1"/>
          </p:nvPr>
        </p:nvSpPr>
        <p:spPr>
          <a:xfrm>
            <a:off x="838200" y="1825625"/>
            <a:ext cx="10515600" cy="4351338"/>
          </a:xfrm>
          <a:prstGeom prst="rect">
            <a:avLst/>
          </a:prstGeom>
        </p:spPr>
        <p:txBody>
          <a:bodyPr/>
          <a:lstStyle>
            <a:lvl1pPr marL="228600" indent="-228600">
              <a:buClr>
                <a:srgbClr val="EC6422"/>
              </a:buClr>
              <a:buFont typeface="Wingdings" pitchFamily="2" charset="2"/>
              <a:buChar char="§"/>
              <a:defRPr>
                <a:latin typeface="Arial" panose="020B0604020202020204" pitchFamily="34" charset="0"/>
                <a:cs typeface="Arial" panose="020B0604020202020204" pitchFamily="34" charset="0"/>
              </a:defRPr>
            </a:lvl1pPr>
            <a:lvl2pPr marL="685800" indent="-228600">
              <a:buClr>
                <a:srgbClr val="EC6422"/>
              </a:buClr>
              <a:buFont typeface="Wingdings" pitchFamily="2" charset="2"/>
              <a:buChar char="§"/>
              <a:defRPr>
                <a:latin typeface="Arial" panose="020B0604020202020204" pitchFamily="34" charset="0"/>
                <a:cs typeface="Arial" panose="020B0604020202020204" pitchFamily="34" charset="0"/>
              </a:defRPr>
            </a:lvl2pPr>
            <a:lvl3pPr marL="1143000" indent="-228600">
              <a:buClr>
                <a:srgbClr val="EC6422"/>
              </a:buClr>
              <a:buFont typeface="Wingdings" pitchFamily="2" charset="2"/>
              <a:buChar char="§"/>
              <a:defRPr>
                <a:latin typeface="Arial" panose="020B0604020202020204" pitchFamily="34" charset="0"/>
                <a:cs typeface="Arial" panose="020B0604020202020204" pitchFamily="34" charset="0"/>
              </a:defRPr>
            </a:lvl3pPr>
            <a:lvl4pPr marL="1600200" indent="-228600">
              <a:buClr>
                <a:srgbClr val="EC6422"/>
              </a:buClr>
              <a:buFont typeface="Wingdings" pitchFamily="2" charset="2"/>
              <a:buChar char="§"/>
              <a:defRPr>
                <a:latin typeface="Arial" panose="020B0604020202020204" pitchFamily="34" charset="0"/>
                <a:cs typeface="Arial" panose="020B0604020202020204" pitchFamily="34" charset="0"/>
              </a:defRPr>
            </a:lvl4pPr>
            <a:lvl5pPr marL="2057400" indent="-228600">
              <a:buClr>
                <a:srgbClr val="EC6422"/>
              </a:buClr>
              <a:buFont typeface="Wingdings" pitchFamily="2" charset="2"/>
              <a:buChar char="§"/>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C3D3DB-E73B-D341-A5F6-2807873B6DDE}"/>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AC68E1B9-22BF-B949-99ED-0CD9D8B7B4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E86079D-3FD4-524B-A72E-A62A5406C9B0}"/>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14541650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68F-B914-904F-BD8B-6D922F7CFDB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E79933-4C16-9546-A32D-7B8BF2394A7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CC3-84B8-E143-9575-283CCE3FA0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51D927DF-CE8C-4944-90EB-9D553DF4309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6930D9A-89C3-3D44-BD1F-1FF9C8B26048}"/>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759039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7B81-833E-6D44-B649-A25821C0DEA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9CD07F-5475-7B4F-98B0-4B4C2C410A14}"/>
              </a:ext>
            </a:extLst>
          </p:cNvPr>
          <p:cNvSpPr>
            <a:spLocks noGrp="1"/>
          </p:cNvSpPr>
          <p:nvPr>
            <p:ph sz="half" idx="1"/>
          </p:nvPr>
        </p:nvSpPr>
        <p:spPr>
          <a:xfrm>
            <a:off x="838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3566491-B362-5642-A9D7-EB1AA9787726}"/>
              </a:ext>
            </a:extLst>
          </p:cNvPr>
          <p:cNvSpPr>
            <a:spLocks noGrp="1"/>
          </p:cNvSpPr>
          <p:nvPr>
            <p:ph sz="half" idx="2"/>
          </p:nvPr>
        </p:nvSpPr>
        <p:spPr>
          <a:xfrm>
            <a:off x="6172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977C654-EB31-5E44-8E46-61B3F721EDC6}"/>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C5F25CF6-730E-4449-A36C-FE714759F22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6CCD8CC-FE9D-0947-8862-397DE468E26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65374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5" name="Straight Connector 14"/>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654312877"/>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6B81-DC92-4F4E-BC05-DFB89B4EF320}"/>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1EC4F4-5F10-6D42-8DFC-EBF8D2B1F9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A757B0-023B-FC4B-AF8B-578FC8D4ECE2}"/>
              </a:ext>
            </a:extLst>
          </p:cNvPr>
          <p:cNvSpPr>
            <a:spLocks noGrp="1"/>
          </p:cNvSpPr>
          <p:nvPr>
            <p:ph sz="half" idx="2"/>
          </p:nvPr>
        </p:nvSpPr>
        <p:spPr>
          <a:xfrm>
            <a:off x="839788" y="2505075"/>
            <a:ext cx="5157787"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ED0E5CAE-2FD6-204D-A89E-DE2776DF046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DA03D0-0C06-B745-AE14-21FA0B19205D}"/>
              </a:ext>
            </a:extLst>
          </p:cNvPr>
          <p:cNvSpPr>
            <a:spLocks noGrp="1"/>
          </p:cNvSpPr>
          <p:nvPr>
            <p:ph sz="quarter" idx="4"/>
          </p:nvPr>
        </p:nvSpPr>
        <p:spPr>
          <a:xfrm>
            <a:off x="6172200" y="2505075"/>
            <a:ext cx="5183188"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57350" indent="-28575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C7E3F896-0592-7C41-B04D-88E8E814CF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8" name="Footer Placeholder 7">
            <a:extLst>
              <a:ext uri="{FF2B5EF4-FFF2-40B4-BE49-F238E27FC236}">
                <a16:creationId xmlns:a16="http://schemas.microsoft.com/office/drawing/2014/main" id="{51399C56-A9F6-3F4E-ACF9-5E31660147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A524ACC0-2272-284D-9AC9-6D424F140B2A}"/>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62136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DD1C-FD96-6A48-9383-D03DCCFFA0C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2BD0D7-9488-244D-BAD5-4636DA6174E8}"/>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4" name="Footer Placeholder 3">
            <a:extLst>
              <a:ext uri="{FF2B5EF4-FFF2-40B4-BE49-F238E27FC236}">
                <a16:creationId xmlns:a16="http://schemas.microsoft.com/office/drawing/2014/main" id="{1497AE11-B0F8-3642-8724-C4FFCE4D02B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F46044B-C122-6646-AA2E-5B1CF4ABE94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63707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B5C22-589A-E744-80E9-E5F5CBAFE9F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3" name="Footer Placeholder 2">
            <a:extLst>
              <a:ext uri="{FF2B5EF4-FFF2-40B4-BE49-F238E27FC236}">
                <a16:creationId xmlns:a16="http://schemas.microsoft.com/office/drawing/2014/main" id="{12861928-C934-D84E-B36B-6B412EEFC1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1975E57-13B0-DB42-B329-78F65436FF2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2508651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39F3-F0BE-2847-8B1E-B44852DB30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4E5A1-ED51-2149-A8DC-05C43962F896}"/>
              </a:ext>
            </a:extLst>
          </p:cNvPr>
          <p:cNvSpPr>
            <a:spLocks noGrp="1"/>
          </p:cNvSpPr>
          <p:nvPr>
            <p:ph idx="1"/>
          </p:nvPr>
        </p:nvSpPr>
        <p:spPr>
          <a:xfrm>
            <a:off x="5183188" y="987425"/>
            <a:ext cx="6172200" cy="4873625"/>
          </a:xfrm>
          <a:prstGeom prst="rect">
            <a:avLst/>
          </a:prstGeom>
        </p:spPr>
        <p:txBody>
          <a:bodyPr/>
          <a:lstStyle>
            <a:lvl1pPr marL="228600" indent="-228600">
              <a:buClr>
                <a:srgbClr val="EC6422"/>
              </a:buClr>
              <a:buFont typeface="Wingdings" pitchFamily="2" charset="2"/>
              <a:buChar char="§"/>
              <a:defRPr sz="3200"/>
            </a:lvl1pPr>
            <a:lvl2pPr marL="685800" indent="-228600">
              <a:buClr>
                <a:srgbClr val="EC6422"/>
              </a:buClr>
              <a:buFont typeface="Wingdings" pitchFamily="2" charset="2"/>
              <a:buChar char="§"/>
              <a:defRPr sz="2800"/>
            </a:lvl2pPr>
            <a:lvl3pPr marL="1143000" indent="-228600">
              <a:buClr>
                <a:srgbClr val="EC6422"/>
              </a:buClr>
              <a:buFont typeface="Wingdings" pitchFamily="2" charset="2"/>
              <a:buChar char="§"/>
              <a:defRPr sz="2400"/>
            </a:lvl3pPr>
            <a:lvl4pPr marL="1600200" indent="-228600">
              <a:buClr>
                <a:srgbClr val="EC6422"/>
              </a:buClr>
              <a:buFont typeface="Wingdings" pitchFamily="2" charset="2"/>
              <a:buChar char="§"/>
              <a:defRPr sz="2000"/>
            </a:lvl4pPr>
            <a:lvl5pPr marL="2057400" indent="-228600">
              <a:buClr>
                <a:srgbClr val="EC6422"/>
              </a:buClr>
              <a:buFont typeface="Wingdings" pitchFamily="2" charset="2"/>
              <a:buChar cha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9E86E46-BE48-0642-96C4-3412689643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C1D288-253A-104D-BD0C-7350C01180AC}"/>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7A8A2CC1-72B0-C54E-83EC-9D785193ED7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82E7CB88-E353-6946-9BD3-7A80652820E1}"/>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819394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2BC-6D86-B94A-93FB-596A09081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334B3B-54E4-494B-A8AF-9DCF9400F6C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1E2B1EE-6212-AD41-B247-3E3A35B96A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623ED1-C3BB-8641-AB5A-9F3A1A9567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14FDB17B-DC3C-BA4B-BD9F-94D3E0CD48E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1AB5499-D1A6-4745-AA5D-53944B86D63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761649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8E63-3062-C646-A421-A79DE03E939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9CD99C-CA6C-B144-A4FE-8B4ACB8D9F76}"/>
              </a:ext>
            </a:extLst>
          </p:cNvPr>
          <p:cNvSpPr>
            <a:spLocks noGrp="1"/>
          </p:cNvSpPr>
          <p:nvPr>
            <p:ph type="body" orient="vert" idx="1"/>
          </p:nvPr>
        </p:nvSpPr>
        <p:spPr>
          <a:xfrm>
            <a:off x="838200" y="1825625"/>
            <a:ext cx="10515600" cy="43513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0468F59-707D-1144-B34F-23B02095065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C5C6B7BA-BDDE-5D47-B8D5-0E78FEDA08E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A6A6CFB-FAF4-7945-9B39-5DED949EF0D9}"/>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575174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DF627-AE88-4345-9E2C-E7CCF53EB6C7}"/>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A3CFD5-3C46-C14F-B49A-518A2403B698}"/>
              </a:ext>
            </a:extLst>
          </p:cNvPr>
          <p:cNvSpPr>
            <a:spLocks noGrp="1"/>
          </p:cNvSpPr>
          <p:nvPr>
            <p:ph type="body" orient="vert" idx="1"/>
          </p:nvPr>
        </p:nvSpPr>
        <p:spPr>
          <a:xfrm>
            <a:off x="838200" y="365125"/>
            <a:ext cx="7734300" cy="58118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4E16361-B71B-574B-BC73-6AE869F4213F}"/>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CCBD454F-14B1-284C-A33E-22152E2D6C4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3E989A-F2D6-7541-81B3-8C681A52530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4199058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DA41-88CB-C542-861A-AF257AF9B3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53EF840-EDA5-3D42-8C06-AF4AFCD1A9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4513EE-FA24-3D4D-BD25-FAB1997E4C42}"/>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AAAC44AC-A247-0344-AD1C-D3C505D2764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8FEC6EE-9413-094A-BE5B-1484F75FF859}"/>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1795010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8EAC67A-5F5C-5D44-855F-3A7F260E1DBE}"/>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C62FEADF-FD88-8844-8471-9CC0D812871D}"/>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B0DE254-1114-D642-9CB3-41449D5A72BF}"/>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3D3FFB8-2385-934A-9BC7-025B83275C37}"/>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E66C396-1D7F-9F4E-B7C7-061D22C13AFA}"/>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E8A6B8-028C-4B46-A81A-83D6639793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C8FEFB-4EC0-B14E-B323-3806545E31C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8D9F7A6B-E198-1344-B9AA-70153F0B0F6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408C106-81CE-DC47-AFE0-A2B5D70EDBA2}"/>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907584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2C57-AA9F-414B-994B-613F4CAB82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2DB4FE-8EEB-1047-A9C5-D4B0F705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E5962C-8A0C-5640-B433-4C31EE5DF9A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FDDD2A9E-2F9A-0C46-AEDD-9B66D32E012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CCBE9C29-AB15-A448-9DE9-599ABB8F243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71386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purpl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4" name="Straight Connector 13"/>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6" name="Picture 5"/>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3151924096"/>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C23-A54C-1E42-8D02-384067CBE07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5117084F-AD96-3C48-B48A-D3A6A23DC3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F74A18-A8AD-1B46-82C1-095C26E9206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33130F-7A4F-5E44-BA30-BC8A0993528D}"/>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7B895959-F09E-E845-999D-A89CBA8DEC5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A1A2EDD-9E74-254D-BBB8-E0B1F077C81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67649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062E-E392-A94A-BD53-0307B58211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03B4A1-D523-D941-A3D1-E82E56BC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F135F-A691-A744-982E-FFEB862956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6DBC2B-7687-F649-B6E1-697DC27A4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3116B7-42EB-334D-B277-7C01758FEF9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9210EC3-023B-8540-A51B-2C1E4870EC0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8" name="Footer Placeholder 7">
            <a:extLst>
              <a:ext uri="{FF2B5EF4-FFF2-40B4-BE49-F238E27FC236}">
                <a16:creationId xmlns:a16="http://schemas.microsoft.com/office/drawing/2014/main" id="{C51898A9-7B88-7C41-AED4-42F31F37C8F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07D28FCA-6A11-DC4A-A9C4-C5A099F5FD2A}"/>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69825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2AAF-F0D8-2342-A9B8-764E4C22EE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B8D40C-E639-C642-A4FC-3F173CC261EA}"/>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4" name="Footer Placeholder 3">
            <a:extLst>
              <a:ext uri="{FF2B5EF4-FFF2-40B4-BE49-F238E27FC236}">
                <a16:creationId xmlns:a16="http://schemas.microsoft.com/office/drawing/2014/main" id="{F81785C5-5BFC-9B43-B80E-07F2AE2BFC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4A708A39-5B97-3841-8A62-D422403671D4}"/>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9005714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ED393-150B-BE4B-863E-DEE1E1864EEC}"/>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3" name="Footer Placeholder 2">
            <a:extLst>
              <a:ext uri="{FF2B5EF4-FFF2-40B4-BE49-F238E27FC236}">
                <a16:creationId xmlns:a16="http://schemas.microsoft.com/office/drawing/2014/main" id="{84047414-966B-5849-8711-C91D0A25FAF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182DEAB2-2C78-5E4B-870A-2E2F7B7602AE}"/>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9847247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575-1B1F-A74D-A890-B0AECEA4A0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892B8F-26BA-C040-9C23-FB4DFB98B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E08782-D194-B345-B757-A94A95D3A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3DBE54-2B2D-0E41-97F3-10C322D4FFB7}"/>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D2526DBB-3DCF-A243-8CB1-2D75E0A46CE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319FCC4-4A18-6949-AB7C-98CE53FF098D}"/>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241134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09E0-B660-8249-855B-27A3C41C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0731F8-809D-AD42-A564-81169991B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C529CAC-FE30-F440-A118-61A2E9C14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D12D80-074D-E444-915D-40D155A29175}"/>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BE0A9511-44D0-184F-A61A-08E58F4058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4F26B2A3-165E-B74F-9B40-AF19C57AED37}"/>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1735364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28B8-7FF4-5F4E-80C9-CCDAE0C134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26E174-4394-4540-B05E-F1CA5C5C37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6B1336-949A-4D42-B914-D6412B4A2053}"/>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BD39BCB7-2C4F-004B-8A45-2EDD425F8C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660D31A-46BA-6A49-A6AD-E2CCBBEE6083}"/>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6587094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66D9E-B633-DB4D-899A-EC50FA3159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CA4789-003A-F947-8CB3-F8CA6412E2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70CFAF-316D-7144-A244-A7C34559D48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EE8527A7-4638-804D-BE3C-4E29FAF4D32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2609850F-FBDA-3743-8A6C-1B18D74ABAF5}"/>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64478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Tree>
    <p:extLst>
      <p:ext uri="{BB962C8B-B14F-4D97-AF65-F5344CB8AC3E}">
        <p14:creationId xmlns:p14="http://schemas.microsoft.com/office/powerpoint/2010/main" val="347319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with ic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421435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cxnSp>
        <p:nvCxnSpPr>
          <p:cNvPr id="5" name="Straight Connector 4">
            <a:extLst>
              <a:ext uri="{FF2B5EF4-FFF2-40B4-BE49-F238E27FC236}">
                <a16:creationId xmlns:a16="http://schemas.microsoft.com/office/drawing/2014/main" id="{A4465AD0-CEA8-2B4A-B540-7C7FFAE46F76}"/>
              </a:ext>
            </a:extLst>
          </p:cNvPr>
          <p:cNvCxnSpPr>
            <a:cxnSpLocks/>
          </p:cNvCxnSpPr>
          <p:nvPr userDrawn="1"/>
        </p:nvCxnSpPr>
        <p:spPr>
          <a:xfrm>
            <a:off x="331693" y="6203547"/>
            <a:ext cx="10941553"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76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9.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9.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9.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97225"/>
            <a:ext cx="11460525" cy="720000"/>
          </a:xfrm>
          <a:prstGeom prst="rect">
            <a:avLst/>
          </a:prstGeom>
        </p:spPr>
        <p:txBody>
          <a:bodyPr vert="horz" lIns="0" tIns="0" rIns="0" bIns="0" rtlCol="0" anchor="b">
            <a:noAutofit/>
          </a:bodyPr>
          <a:lstStyle/>
          <a:p>
            <a:r>
              <a:rPr lang="en-US" dirty="0"/>
              <a:t>Add title</a:t>
            </a:r>
            <a:endParaRPr lang="en-ZA" dirty="0"/>
          </a:p>
        </p:txBody>
      </p:sp>
      <p:sp>
        <p:nvSpPr>
          <p:cNvPr id="3" name="Text Placeholder 2"/>
          <p:cNvSpPr>
            <a:spLocks noGrp="1"/>
          </p:cNvSpPr>
          <p:nvPr>
            <p:ph type="body" idx="1"/>
          </p:nvPr>
        </p:nvSpPr>
        <p:spPr>
          <a:xfrm>
            <a:off x="368302" y="1268413"/>
            <a:ext cx="11452225" cy="4716462"/>
          </a:xfrm>
          <a:prstGeom prst="rect">
            <a:avLst/>
          </a:prstGeom>
        </p:spPr>
        <p:txBody>
          <a:bodyPr vert="horz" lIns="0" tIns="45720" rIns="91440" bIns="45720" rtlCol="0">
            <a:noAutofit/>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8" name="TextBox 7"/>
          <p:cNvSpPr txBox="1"/>
          <p:nvPr userDrawn="1"/>
        </p:nvSpPr>
        <p:spPr>
          <a:xfrm>
            <a:off x="10784543" y="6360871"/>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cxnSp>
        <p:nvCxnSpPr>
          <p:cNvPr id="10" name="Straight Connector 9"/>
          <p:cNvCxnSpPr>
            <a:cxnSpLocks/>
          </p:cNvCxnSpPr>
          <p:nvPr userDrawn="1"/>
        </p:nvCxnSpPr>
        <p:spPr>
          <a:xfrm>
            <a:off x="368301" y="6203579"/>
            <a:ext cx="10891371"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3245909001"/>
      </p:ext>
    </p:extLst>
  </p:cSld>
  <p:clrMap bg1="lt1" tx1="dk1" bg2="lt2" tx2="dk2" accent1="accent1" accent2="accent2" accent3="accent3" accent4="accent4" accent5="accent5" accent6="accent6" hlink="hlink" folHlink="folHlink"/>
  <p:sldLayoutIdLst>
    <p:sldLayoutId id="2147483679" r:id="rId1"/>
    <p:sldLayoutId id="2147483719" r:id="rId2"/>
    <p:sldLayoutId id="2147483722" r:id="rId3"/>
    <p:sldLayoutId id="2147483727" r:id="rId4"/>
    <p:sldLayoutId id="2147483724" r:id="rId5"/>
    <p:sldLayoutId id="2147483725" r:id="rId6"/>
    <p:sldLayoutId id="2147483650" r:id="rId7"/>
    <p:sldLayoutId id="2147483721" r:id="rId8"/>
    <p:sldLayoutId id="2147483720" r:id="rId9"/>
    <p:sldLayoutId id="2147483664" r:id="rId10"/>
    <p:sldLayoutId id="2147483711" r:id="rId11"/>
    <p:sldLayoutId id="2147483713" r:id="rId12"/>
    <p:sldLayoutId id="2147483714" r:id="rId13"/>
    <p:sldLayoutId id="2147483663" r:id="rId14"/>
    <p:sldLayoutId id="2147483715" r:id="rId15"/>
    <p:sldLayoutId id="2147483716" r:id="rId16"/>
    <p:sldLayoutId id="2147483717" r:id="rId17"/>
    <p:sldLayoutId id="2147483728" r:id="rId18"/>
    <p:sldLayoutId id="2147483718" r:id="rId19"/>
    <p:sldLayoutId id="2147483709" r:id="rId20"/>
    <p:sldLayoutId id="2147483779" r:id="rId21"/>
    <p:sldLayoutId id="2147483780" r:id="rId22"/>
    <p:sldLayoutId id="2147483781" r:id="rId23"/>
  </p:sldLayoutIdLst>
  <p:txStyles>
    <p:titleStyle>
      <a:lvl1pPr algn="l" defTabSz="685800" rtl="0" eaLnBrk="1" latinLnBrk="0" hangingPunct="1">
        <a:lnSpc>
          <a:spcPct val="90000"/>
        </a:lnSpc>
        <a:spcBef>
          <a:spcPct val="0"/>
        </a:spcBef>
        <a:buNone/>
        <a:defRPr sz="2100" b="1" kern="1200" cap="none" spc="-23" baseline="0">
          <a:solidFill>
            <a:schemeClr val="accent1"/>
          </a:solidFill>
          <a:latin typeface="+mj-lt"/>
          <a:ea typeface="+mj-ea"/>
          <a:cs typeface="+mj-cs"/>
        </a:defRPr>
      </a:lvl1pPr>
    </p:titleStyle>
    <p:bodyStyle>
      <a:lvl1pPr marL="123825" indent="-123825" algn="l" defTabSz="685800" rtl="0" eaLnBrk="1" latinLnBrk="0" hangingPunct="1">
        <a:lnSpc>
          <a:spcPct val="120000"/>
        </a:lnSpc>
        <a:spcBef>
          <a:spcPts val="225"/>
        </a:spcBef>
        <a:buFont typeface="Arial" panose="020B0604020202020204" pitchFamily="34" charset="0"/>
        <a:buChar char="•"/>
        <a:defRPr sz="1350" kern="1200">
          <a:solidFill>
            <a:schemeClr val="tx1"/>
          </a:solidFill>
          <a:latin typeface="+mn-lt"/>
          <a:ea typeface="+mn-ea"/>
          <a:cs typeface="+mn-cs"/>
        </a:defRPr>
      </a:lvl1pPr>
      <a:lvl2pPr marL="253604" indent="-136922" algn="l" defTabSz="685800" rtl="0" eaLnBrk="1" latinLnBrk="0" hangingPunct="1">
        <a:lnSpc>
          <a:spcPct val="120000"/>
        </a:lnSpc>
        <a:spcBef>
          <a:spcPts val="225"/>
        </a:spcBef>
        <a:buFont typeface="Arial" panose="020B0604020202020204" pitchFamily="34" charset="0"/>
        <a:buChar char="•"/>
        <a:defRPr sz="1200" kern="1200">
          <a:solidFill>
            <a:schemeClr val="tx1"/>
          </a:solidFill>
          <a:latin typeface="+mn-lt"/>
          <a:ea typeface="+mn-ea"/>
          <a:cs typeface="+mn-cs"/>
        </a:defRPr>
      </a:lvl2pPr>
      <a:lvl3pPr marL="397669" indent="-136922" algn="l" defTabSz="685800" rtl="0" eaLnBrk="1" latinLnBrk="0" hangingPunct="1">
        <a:lnSpc>
          <a:spcPct val="120000"/>
        </a:lnSpc>
        <a:spcBef>
          <a:spcPts val="225"/>
        </a:spcBef>
        <a:buFont typeface="Arial" panose="020B0604020202020204" pitchFamily="34" charset="0"/>
        <a:buChar char="•"/>
        <a:defRPr sz="1050" kern="1200">
          <a:solidFill>
            <a:schemeClr val="tx1"/>
          </a:solidFill>
          <a:latin typeface="+mn-lt"/>
          <a:ea typeface="+mn-ea"/>
          <a:cs typeface="+mn-cs"/>
        </a:defRPr>
      </a:lvl3pPr>
      <a:lvl4pPr marL="507206" indent="-116681" algn="l" defTabSz="685800" rtl="0" eaLnBrk="1" latinLnBrk="0" hangingPunct="1">
        <a:lnSpc>
          <a:spcPct val="120000"/>
        </a:lnSpc>
        <a:spcBef>
          <a:spcPts val="225"/>
        </a:spcBef>
        <a:buFont typeface="Arial" panose="020B0604020202020204" pitchFamily="34" charset="0"/>
        <a:buChar char="•"/>
        <a:defRPr sz="900" kern="1200">
          <a:solidFill>
            <a:schemeClr val="tx1"/>
          </a:solidFill>
          <a:latin typeface="+mn-lt"/>
          <a:ea typeface="+mn-ea"/>
          <a:cs typeface="+mn-cs"/>
        </a:defRPr>
      </a:lvl4pPr>
      <a:lvl5pPr marL="616744" indent="-102394" algn="l" defTabSz="685800" rtl="0" eaLnBrk="1" latinLnBrk="0" hangingPunct="1">
        <a:lnSpc>
          <a:spcPct val="120000"/>
        </a:lnSpc>
        <a:spcBef>
          <a:spcPts val="225"/>
        </a:spcBef>
        <a:buFont typeface="Arial" panose="020B0604020202020204" pitchFamily="34" charset="0"/>
        <a:buChar char="•"/>
        <a:defRPr sz="7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70" userDrawn="1">
          <p15:clr>
            <a:srgbClr val="F26B43"/>
          </p15:clr>
        </p15:guide>
        <p15:guide id="2" pos="232" userDrawn="1">
          <p15:clr>
            <a:srgbClr val="F26B43"/>
          </p15:clr>
        </p15:guide>
        <p15:guide id="3" pos="7447" userDrawn="1">
          <p15:clr>
            <a:srgbClr val="F26B43"/>
          </p15:clr>
        </p15:guide>
        <p15:guide id="4" orient="horz" pos="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04589-AFBE-6949-ABDD-94C7263FE673}"/>
              </a:ext>
            </a:extLst>
          </p:cNvPr>
          <p:cNvSpPr/>
          <p:nvPr userDrawn="1"/>
        </p:nvSpPr>
        <p:spPr>
          <a:xfrm>
            <a:off x="0" y="-23150"/>
            <a:ext cx="12192000" cy="688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descr="Logo, company name&#10;&#10;Description automatically generated">
            <a:extLst>
              <a:ext uri="{FF2B5EF4-FFF2-40B4-BE49-F238E27FC236}">
                <a16:creationId xmlns:a16="http://schemas.microsoft.com/office/drawing/2014/main" id="{77877640-AB00-6A44-9A23-4057DE50C73C}"/>
              </a:ext>
            </a:extLst>
          </p:cNvPr>
          <p:cNvPicPr>
            <a:picLocks noChangeAspect="1"/>
          </p:cNvPicPr>
          <p:nvPr userDrawn="1"/>
        </p:nvPicPr>
        <p:blipFill>
          <a:blip r:embed="rId13"/>
          <a:stretch>
            <a:fillRect/>
          </a:stretch>
        </p:blipFill>
        <p:spPr>
          <a:xfrm>
            <a:off x="10534380" y="5979065"/>
            <a:ext cx="1397644" cy="739749"/>
          </a:xfrm>
          <a:prstGeom prst="rect">
            <a:avLst/>
          </a:prstGeom>
        </p:spPr>
      </p:pic>
      <p:sp>
        <p:nvSpPr>
          <p:cNvPr id="9" name="Title Placeholder 1">
            <a:extLst>
              <a:ext uri="{FF2B5EF4-FFF2-40B4-BE49-F238E27FC236}">
                <a16:creationId xmlns:a16="http://schemas.microsoft.com/office/drawing/2014/main" id="{DB2C15ED-B7BB-F444-9F89-BCBEF7E5C5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064695D9-0847-444A-95CF-10FCDB1D0C37}"/>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a:extLst>
              <a:ext uri="{FF2B5EF4-FFF2-40B4-BE49-F238E27FC236}">
                <a16:creationId xmlns:a16="http://schemas.microsoft.com/office/drawing/2014/main" id="{F754505B-A492-5F46-B15A-632E011599C3}"/>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2DC8861-22BF-2749-B8A2-216FDE7CFF7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bg1"/>
                </a:solidFill>
                <a:latin typeface="+mn-lt"/>
                <a:ea typeface="+mn-ea"/>
                <a:cs typeface="+mn-cs"/>
              </a:rPr>
              <a:t>       </a:t>
            </a:r>
            <a:fld id="{B85E10F6-AA81-46B5-AAF7-516B34FC585A}" type="slidenum">
              <a:rPr lang="en-US" sz="750" b="1" i="0" u="none" strike="noStrike" kern="1200" spc="0" baseline="0" smtClean="0">
                <a:solidFill>
                  <a:schemeClr val="bg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bg1"/>
              </a:solidFill>
            </a:endParaRPr>
          </a:p>
        </p:txBody>
      </p:sp>
      <p:grpSp>
        <p:nvGrpSpPr>
          <p:cNvPr id="8" name="Group 7">
            <a:extLst>
              <a:ext uri="{FF2B5EF4-FFF2-40B4-BE49-F238E27FC236}">
                <a16:creationId xmlns:a16="http://schemas.microsoft.com/office/drawing/2014/main" id="{E6089398-C440-F94C-9B54-C15896E73FD2}"/>
              </a:ext>
            </a:extLst>
          </p:cNvPr>
          <p:cNvGrpSpPr/>
          <p:nvPr userDrawn="1"/>
        </p:nvGrpSpPr>
        <p:grpSpPr>
          <a:xfrm rot="16200000">
            <a:off x="8465681" y="1717218"/>
            <a:ext cx="1900172" cy="5552467"/>
            <a:chOff x="7788222" y="-853784"/>
            <a:chExt cx="1142236" cy="3337712"/>
          </a:xfrm>
        </p:grpSpPr>
        <p:sp>
          <p:nvSpPr>
            <p:cNvPr id="13" name="Rectangle 12">
              <a:extLst>
                <a:ext uri="{FF2B5EF4-FFF2-40B4-BE49-F238E27FC236}">
                  <a16:creationId xmlns:a16="http://schemas.microsoft.com/office/drawing/2014/main" id="{2B29C395-C8B0-984A-89C8-81C2213D3F34}"/>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2DCE435-FCC2-B54B-AFD1-BF1C1ADE0EDD}"/>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D29ECD59-62EB-0F46-9F3F-6CF2D26C9A2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8961841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000" b="1" kern="1200">
          <a:solidFill>
            <a:srgbClr val="EC642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727"/>
        </a:buClr>
        <a:buFont typeface="Wingdings"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727"/>
        </a:buClr>
        <a:buFont typeface="Wingdings"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727"/>
        </a:buClr>
        <a:buFont typeface="Wingdings"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2BB95-6AF3-9A4D-B787-E59BADF1285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8" name="Title Placeholder 1">
            <a:extLst>
              <a:ext uri="{FF2B5EF4-FFF2-40B4-BE49-F238E27FC236}">
                <a16:creationId xmlns:a16="http://schemas.microsoft.com/office/drawing/2014/main" id="{EBD1BA88-100A-8A4A-B645-D13FB12B9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a:extLst>
              <a:ext uri="{FF2B5EF4-FFF2-40B4-BE49-F238E27FC236}">
                <a16:creationId xmlns:a16="http://schemas.microsoft.com/office/drawing/2014/main" id="{C7838B27-3B41-734D-BD74-A36E80AD6E56}"/>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0" name="Straight Connector 9">
            <a:extLst>
              <a:ext uri="{FF2B5EF4-FFF2-40B4-BE49-F238E27FC236}">
                <a16:creationId xmlns:a16="http://schemas.microsoft.com/office/drawing/2014/main" id="{BC87FA68-E501-1642-83D6-E4184A33EC3E}"/>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B31587A-98CB-5644-84BF-E194DFE611A2}"/>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486591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422"/>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422"/>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422"/>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6C5D3-2D8F-2343-BF53-6836AE1963D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74424" y="5944643"/>
            <a:ext cx="1397644" cy="739451"/>
          </a:xfrm>
          <a:prstGeom prst="rect">
            <a:avLst/>
          </a:prstGeom>
        </p:spPr>
      </p:pic>
      <p:pic>
        <p:nvPicPr>
          <p:cNvPr id="8" name="Picture 7">
            <a:extLst>
              <a:ext uri="{FF2B5EF4-FFF2-40B4-BE49-F238E27FC236}">
                <a16:creationId xmlns:a16="http://schemas.microsoft.com/office/drawing/2014/main" id="{03B24AD0-2F30-3D4A-80C4-56B0A357B1A1}"/>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CDD6F676-17F4-134D-A196-877D8780A10A}"/>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132F5C6-5BD2-B14C-A2BD-A79571943E8A}"/>
              </a:ext>
            </a:extLst>
          </p:cNvPr>
          <p:cNvSpPr txBox="1"/>
          <p:nvPr userDrawn="1"/>
        </p:nvSpPr>
        <p:spPr>
          <a:xfrm>
            <a:off x="9806770" y="6206647"/>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spTree>
    <p:extLst>
      <p:ext uri="{BB962C8B-B14F-4D97-AF65-F5344CB8AC3E}">
        <p14:creationId xmlns:p14="http://schemas.microsoft.com/office/powerpoint/2010/main" val="344566764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824924-CE92-6647-BEFD-3B53E39C9028}"/>
              </a:ext>
            </a:extLst>
          </p:cNvPr>
          <p:cNvSpPr/>
          <p:nvPr userDrawn="1"/>
        </p:nvSpPr>
        <p:spPr>
          <a:xfrm>
            <a:off x="0" y="-23149"/>
            <a:ext cx="12192000" cy="58950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7933E36-1F97-F246-B1F5-99F0AC6BBE18}"/>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2" name="Title Placeholder 1">
            <a:extLst>
              <a:ext uri="{FF2B5EF4-FFF2-40B4-BE49-F238E27FC236}">
                <a16:creationId xmlns:a16="http://schemas.microsoft.com/office/drawing/2014/main" id="{1702F5BD-0A9E-254D-989B-6D3170623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DD9ECBE-7D01-1F48-A197-A1525080724C}"/>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a:extLst>
              <a:ext uri="{FF2B5EF4-FFF2-40B4-BE49-F238E27FC236}">
                <a16:creationId xmlns:a16="http://schemas.microsoft.com/office/drawing/2014/main" id="{B1273D59-39A0-584F-BBF8-C2BC8FC6E26E}"/>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AE9F17CD-5D89-BA4E-BE03-78353D65AECD}"/>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B8FBEA6-495C-8F44-B473-5412CC36DD1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93279502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3000" b="1" kern="1200">
          <a:solidFill>
            <a:srgbClr val="F26522"/>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26522"/>
        </a:buClr>
        <a:buFont typeface="Wingdings" pitchFamily="2" charset="2"/>
        <a:buChar char="§"/>
        <a:defRPr sz="2000" kern="1200">
          <a:solidFill>
            <a:srgbClr val="FFFFFF"/>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26522"/>
        </a:buClr>
        <a:buFont typeface="Wingdings" pitchFamily="2" charset="2"/>
        <a:buChar char="§"/>
        <a:defRPr sz="1800" kern="1200">
          <a:solidFill>
            <a:srgbClr val="FFFFFF"/>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26522"/>
        </a:buClr>
        <a:buFont typeface="Wingdings" pitchFamily="2" charset="2"/>
        <a:buChar char="§"/>
        <a:defRPr sz="1600" kern="1200">
          <a:solidFill>
            <a:srgbClr val="FFFFFF"/>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Clr>
          <a:srgbClr val="F26522"/>
        </a:buClr>
        <a:buFont typeface="Wingdings" pitchFamily="2" charset="2"/>
        <a:buChar char="§"/>
        <a:defRPr sz="1400" kern="1200">
          <a:solidFill>
            <a:srgbClr val="FFFFF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26522"/>
        </a:buClr>
        <a:buFont typeface="Wingdings" pitchFamily="2" charset="2"/>
        <a:buChar char="§"/>
        <a:defRPr sz="1200" kern="1200">
          <a:solidFill>
            <a:srgbClr val="FFFFF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3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a:blip r:embed="rId2"/>
          <a:srcRect t="6119" b="6119"/>
          <a:stretch/>
        </p:blipFill>
        <p:spPr>
          <a:xfrm>
            <a:off x="-119929" y="-207776"/>
            <a:ext cx="12311929" cy="7203533"/>
          </a:xfrm>
          <a:prstGeom prst="rect">
            <a:avLst/>
          </a:prstGeom>
        </p:spPr>
      </p:pic>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525892" y="6053181"/>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1" y="2125761"/>
            <a:ext cx="7438031" cy="584775"/>
          </a:xfrm>
          <a:prstGeom prst="rect">
            <a:avLst/>
          </a:prstGeom>
          <a:noFill/>
        </p:spPr>
        <p:txBody>
          <a:bodyPr wrap="square" rtlCol="0">
            <a:spAutoFit/>
          </a:bodyPr>
          <a:lstStyle/>
          <a:p>
            <a:r>
              <a:rPr lang="en-US" sz="3200" b="1" dirty="0">
                <a:solidFill>
                  <a:srgbClr val="F26522"/>
                </a:solidFill>
                <a:latin typeface="Arial" panose="020B0604020202020204" pitchFamily="34" charset="0"/>
                <a:cs typeface="Arial" panose="020B0604020202020204" pitchFamily="34" charset="0"/>
              </a:rPr>
              <a:t>VIRTUAL</a:t>
            </a:r>
            <a:r>
              <a:rPr lang="en-US" sz="2800" b="1" dirty="0">
                <a:solidFill>
                  <a:srgbClr val="F26522"/>
                </a:solidFill>
                <a:latin typeface="Arial" panose="020B0604020202020204" pitchFamily="34" charset="0"/>
                <a:cs typeface="Arial" panose="020B0604020202020204" pitchFamily="34" charset="0"/>
              </a:rPr>
              <a:t> REALITY WELDING TRAINING</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119929" y="0"/>
            <a:ext cx="3625106" cy="1917985"/>
          </a:xfrm>
          <a:prstGeom prst="rect">
            <a:avLst/>
          </a:prstGeom>
        </p:spPr>
      </p:pic>
      <p:sp>
        <p:nvSpPr>
          <p:cNvPr id="9" name="Subtitle 2">
            <a:extLst>
              <a:ext uri="{FF2B5EF4-FFF2-40B4-BE49-F238E27FC236}">
                <a16:creationId xmlns:a16="http://schemas.microsoft.com/office/drawing/2014/main" id="{781DE440-4D2F-2730-ECD9-8CA65F7DDEC8}"/>
              </a:ext>
            </a:extLst>
          </p:cNvPr>
          <p:cNvSpPr>
            <a:spLocks noGrp="1"/>
          </p:cNvSpPr>
          <p:nvPr>
            <p:ph type="subTitle" idx="1"/>
          </p:nvPr>
        </p:nvSpPr>
        <p:spPr>
          <a:xfrm>
            <a:off x="-1" y="2908345"/>
            <a:ext cx="5036026" cy="1445277"/>
          </a:xfrm>
        </p:spPr>
        <p:txBody>
          <a:bodyPr>
            <a:noAutofit/>
          </a:bodyPr>
          <a:lstStyle/>
          <a:p>
            <a:pPr algn="l"/>
            <a:r>
              <a:rPr lang="en-ZA" sz="2000" b="1" dirty="0">
                <a:solidFill>
                  <a:schemeClr val="bg1"/>
                </a:solidFill>
              </a:rPr>
              <a:t>CODED WELDER: OFO 651202-02</a:t>
            </a:r>
          </a:p>
          <a:p>
            <a:pPr algn="l"/>
            <a:r>
              <a:rPr lang="en-US" sz="2000" b="1" dirty="0">
                <a:solidFill>
                  <a:schemeClr val="bg1"/>
                </a:solidFill>
              </a:rPr>
              <a:t>KM-05: GTAW/TIG PROCESS, NQF Level 3, Credits 3</a:t>
            </a:r>
          </a:p>
        </p:txBody>
      </p:sp>
      <p:cxnSp>
        <p:nvCxnSpPr>
          <p:cNvPr id="22" name="Straight Connector 21">
            <a:extLst>
              <a:ext uri="{FF2B5EF4-FFF2-40B4-BE49-F238E27FC236}">
                <a16:creationId xmlns:a16="http://schemas.microsoft.com/office/drawing/2014/main" id="{7C02999C-1C4F-A810-3E03-4C2354084044}"/>
              </a:ext>
            </a:extLst>
          </p:cNvPr>
          <p:cNvCxnSpPr>
            <a:cxnSpLocks/>
          </p:cNvCxnSpPr>
          <p:nvPr/>
        </p:nvCxnSpPr>
        <p:spPr>
          <a:xfrm>
            <a:off x="-119929" y="2883042"/>
            <a:ext cx="7012048"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7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558E-331D-ECE9-D57D-B35D64070E27}"/>
              </a:ext>
            </a:extLst>
          </p:cNvPr>
          <p:cNvSpPr>
            <a:spLocks noGrp="1"/>
          </p:cNvSpPr>
          <p:nvPr>
            <p:ph type="title"/>
          </p:nvPr>
        </p:nvSpPr>
        <p:spPr>
          <a:xfrm>
            <a:off x="838200" y="169855"/>
            <a:ext cx="10515600" cy="1325563"/>
          </a:xfrm>
        </p:spPr>
        <p:txBody>
          <a:bodyPr>
            <a:normAutofit/>
          </a:bodyPr>
          <a:lstStyle/>
          <a:p>
            <a:r>
              <a:rPr lang="en-US" sz="4000" i="1" dirty="0"/>
              <a:t>Examples of the different welding helmets:</a:t>
            </a:r>
            <a:endParaRPr lang="en-ZA" sz="4000" i="1" dirty="0"/>
          </a:p>
        </p:txBody>
      </p:sp>
      <p:pic>
        <p:nvPicPr>
          <p:cNvPr id="5" name="Content Placeholder 4">
            <a:extLst>
              <a:ext uri="{FF2B5EF4-FFF2-40B4-BE49-F238E27FC236}">
                <a16:creationId xmlns:a16="http://schemas.microsoft.com/office/drawing/2014/main" id="{104B0646-42A3-5AE1-1BDF-BB3A57AC0E12}"/>
              </a:ext>
            </a:extLst>
          </p:cNvPr>
          <p:cNvPicPr>
            <a:picLocks noGrp="1" noChangeAspect="1"/>
          </p:cNvPicPr>
          <p:nvPr>
            <p:ph idx="1"/>
          </p:nvPr>
        </p:nvPicPr>
        <p:blipFill>
          <a:blip r:embed="rId2"/>
          <a:stretch>
            <a:fillRect/>
          </a:stretch>
        </p:blipFill>
        <p:spPr>
          <a:xfrm>
            <a:off x="1356851" y="1495418"/>
            <a:ext cx="8377083" cy="4117540"/>
          </a:xfrm>
        </p:spPr>
      </p:pic>
    </p:spTree>
    <p:extLst>
      <p:ext uri="{BB962C8B-B14F-4D97-AF65-F5344CB8AC3E}">
        <p14:creationId xmlns:p14="http://schemas.microsoft.com/office/powerpoint/2010/main" val="261995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EE6A-7C34-BB94-4C63-74EECC629E08}"/>
              </a:ext>
            </a:extLst>
          </p:cNvPr>
          <p:cNvSpPr>
            <a:spLocks noGrp="1"/>
          </p:cNvSpPr>
          <p:nvPr>
            <p:ph type="title"/>
          </p:nvPr>
        </p:nvSpPr>
        <p:spPr>
          <a:xfrm>
            <a:off x="838200" y="32108"/>
            <a:ext cx="10515600" cy="1325563"/>
          </a:xfrm>
        </p:spPr>
        <p:txBody>
          <a:bodyPr>
            <a:normAutofit/>
          </a:bodyPr>
          <a:lstStyle/>
          <a:p>
            <a:r>
              <a:rPr lang="en-US" sz="4000" i="1" dirty="0"/>
              <a:t>Outer Clothing, Gloves, and Shoes </a:t>
            </a:r>
            <a:endParaRPr lang="en-ZA" sz="4000" i="1" dirty="0"/>
          </a:p>
        </p:txBody>
      </p:sp>
      <p:sp>
        <p:nvSpPr>
          <p:cNvPr id="3" name="Content Placeholder 2">
            <a:extLst>
              <a:ext uri="{FF2B5EF4-FFF2-40B4-BE49-F238E27FC236}">
                <a16:creationId xmlns:a16="http://schemas.microsoft.com/office/drawing/2014/main" id="{28023F3E-A065-B864-7EDE-E5452BD734B7}"/>
              </a:ext>
            </a:extLst>
          </p:cNvPr>
          <p:cNvSpPr>
            <a:spLocks noGrp="1"/>
          </p:cNvSpPr>
          <p:nvPr>
            <p:ph idx="1"/>
          </p:nvPr>
        </p:nvSpPr>
        <p:spPr>
          <a:xfrm>
            <a:off x="324465" y="1002890"/>
            <a:ext cx="11029335" cy="5174073"/>
          </a:xfrm>
        </p:spPr>
        <p:txBody>
          <a:bodyPr>
            <a:normAutofit fontScale="92500" lnSpcReduction="20000"/>
          </a:bodyPr>
          <a:lstStyle/>
          <a:p>
            <a:r>
              <a:rPr lang="en-US" dirty="0"/>
              <a:t> General safety precautions for welding clothing:</a:t>
            </a:r>
          </a:p>
          <a:p>
            <a:pPr lvl="1">
              <a:buFont typeface="Arial" panose="020B0604020202020204" pitchFamily="34" charset="0"/>
              <a:buChar char="•"/>
            </a:pPr>
            <a:r>
              <a:rPr lang="en-US" dirty="0"/>
              <a:t>   All arc welding clothing must be flame retardant, sturdy, and comfortable.</a:t>
            </a:r>
          </a:p>
          <a:p>
            <a:pPr lvl="1">
              <a:buFont typeface="Arial" panose="020B0604020202020204" pitchFamily="34" charset="0"/>
              <a:buChar char="•"/>
            </a:pPr>
            <a:r>
              <a:rPr lang="en-US" dirty="0"/>
              <a:t>   Clothing should lack pockets or cuffs that can catch sparks and molten metal.</a:t>
            </a:r>
          </a:p>
          <a:p>
            <a:pPr lvl="1">
              <a:buFont typeface="Arial" panose="020B0604020202020204" pitchFamily="34" charset="0"/>
              <a:buChar char="•"/>
            </a:pPr>
            <a:r>
              <a:rPr lang="en-US" dirty="0"/>
              <a:t>   Leather outer clothing is essential for most welding jobs.</a:t>
            </a:r>
          </a:p>
          <a:p>
            <a:r>
              <a:rPr lang="en-US" dirty="0"/>
              <a:t> Hand protection:</a:t>
            </a:r>
          </a:p>
          <a:p>
            <a:pPr lvl="1">
              <a:buFont typeface="Arial" panose="020B0604020202020204" pitchFamily="34" charset="0"/>
              <a:buChar char="•"/>
            </a:pPr>
            <a:r>
              <a:rPr lang="en-US" dirty="0"/>
              <a:t>  	Leather gloves are always necessary.</a:t>
            </a:r>
          </a:p>
          <a:p>
            <a:r>
              <a:rPr lang="en-US" dirty="0"/>
              <a:t>Footwear recommendations:</a:t>
            </a:r>
          </a:p>
          <a:p>
            <a:pPr lvl="1">
              <a:buFont typeface="Arial" panose="020B0604020202020204" pitchFamily="34" charset="0"/>
              <a:buChar char="•"/>
            </a:pPr>
            <a:r>
              <a:rPr lang="en-US" dirty="0"/>
              <a:t>  Wear high-top boots that can be tucked under pants legs.</a:t>
            </a:r>
          </a:p>
          <a:p>
            <a:pPr lvl="1">
              <a:buFont typeface="Arial" panose="020B0604020202020204" pitchFamily="34" charset="0"/>
              <a:buChar char="•"/>
            </a:pPr>
            <a:r>
              <a:rPr lang="en-US" dirty="0"/>
              <a:t> Caution: Use safety shoes with steel toe protection. Avoid welding in sneakers or sandals.</a:t>
            </a:r>
          </a:p>
          <a:p>
            <a:r>
              <a:rPr lang="en-US" dirty="0"/>
              <a:t>Maximum protection ensemble:</a:t>
            </a:r>
          </a:p>
          <a:p>
            <a:pPr lvl="1">
              <a:buFont typeface="Arial" panose="020B0604020202020204" pitchFamily="34" charset="0"/>
              <a:buChar char="•"/>
            </a:pPr>
            <a:r>
              <a:rPr lang="en-US" dirty="0"/>
              <a:t>  Full-length leather apron and a leather shoulder-and-sleeve garment.</a:t>
            </a:r>
          </a:p>
          <a:p>
            <a:pPr lvl="1">
              <a:buFont typeface="Arial" panose="020B0604020202020204" pitchFamily="34" charset="0"/>
              <a:buChar char="•"/>
            </a:pPr>
            <a:r>
              <a:rPr lang="en-US" dirty="0"/>
              <a:t>  Combined with leather gloves, safety shoes with protective spats, and safety glasses.</a:t>
            </a:r>
          </a:p>
          <a:p>
            <a:pPr lvl="1">
              <a:buFont typeface="Arial" panose="020B0604020202020204" pitchFamily="34" charset="0"/>
              <a:buChar char="•"/>
            </a:pPr>
            <a:r>
              <a:rPr lang="en-US" dirty="0"/>
              <a:t>  Provides necessary protection for any arc welding operations.</a:t>
            </a:r>
            <a:endParaRPr lang="en-ZA" dirty="0"/>
          </a:p>
        </p:txBody>
      </p:sp>
    </p:spTree>
    <p:extLst>
      <p:ext uri="{BB962C8B-B14F-4D97-AF65-F5344CB8AC3E}">
        <p14:creationId xmlns:p14="http://schemas.microsoft.com/office/powerpoint/2010/main" val="1411294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AE26-3F2F-C59E-FBCC-4BDAA398E76F}"/>
              </a:ext>
            </a:extLst>
          </p:cNvPr>
          <p:cNvSpPr>
            <a:spLocks noGrp="1"/>
          </p:cNvSpPr>
          <p:nvPr>
            <p:ph type="title"/>
          </p:nvPr>
        </p:nvSpPr>
        <p:spPr/>
        <p:txBody>
          <a:bodyPr/>
          <a:lstStyle/>
          <a:p>
            <a:r>
              <a:rPr lang="en-ZA" i="1" dirty="0"/>
              <a:t>Welding Machine Safety </a:t>
            </a:r>
          </a:p>
        </p:txBody>
      </p:sp>
      <p:sp>
        <p:nvSpPr>
          <p:cNvPr id="3" name="Content Placeholder 2">
            <a:extLst>
              <a:ext uri="{FF2B5EF4-FFF2-40B4-BE49-F238E27FC236}">
                <a16:creationId xmlns:a16="http://schemas.microsoft.com/office/drawing/2014/main" id="{80ED0213-F206-E267-1F0B-705E0C93D444}"/>
              </a:ext>
            </a:extLst>
          </p:cNvPr>
          <p:cNvSpPr>
            <a:spLocks noGrp="1"/>
          </p:cNvSpPr>
          <p:nvPr>
            <p:ph idx="1"/>
          </p:nvPr>
        </p:nvSpPr>
        <p:spPr/>
        <p:txBody>
          <a:bodyPr/>
          <a:lstStyle/>
          <a:p>
            <a:r>
              <a:rPr lang="en-US" dirty="0"/>
              <a:t>Various welding machines and accessories are available; adhere to manufacturers' safety guidelines for proper operation. General safety rules apply universally to all welding machines.</a:t>
            </a:r>
          </a:p>
          <a:p>
            <a:pPr marL="457200" lvl="1" indent="0">
              <a:buNone/>
            </a:pPr>
            <a:endParaRPr lang="en-US" dirty="0"/>
          </a:p>
          <a:p>
            <a:pPr marL="457200" lvl="1" indent="0">
              <a:buNone/>
            </a:pPr>
            <a:r>
              <a:rPr lang="en-US" dirty="0"/>
              <a:t>Caution: Protect yourself and others from possible serious injury or death. Keep children away. Pacemaker-wearers are to consult with a medical practitioner.</a:t>
            </a:r>
          </a:p>
          <a:p>
            <a:pPr marL="0" indent="0">
              <a:buNone/>
            </a:pPr>
            <a:endParaRPr lang="en-ZA" dirty="0"/>
          </a:p>
        </p:txBody>
      </p:sp>
    </p:spTree>
    <p:extLst>
      <p:ext uri="{BB962C8B-B14F-4D97-AF65-F5344CB8AC3E}">
        <p14:creationId xmlns:p14="http://schemas.microsoft.com/office/powerpoint/2010/main" val="3605742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B7EA-ADE9-11E3-BD26-5F6ED3EFB679}"/>
              </a:ext>
            </a:extLst>
          </p:cNvPr>
          <p:cNvSpPr>
            <a:spLocks noGrp="1"/>
          </p:cNvSpPr>
          <p:nvPr>
            <p:ph type="title"/>
          </p:nvPr>
        </p:nvSpPr>
        <p:spPr>
          <a:xfrm>
            <a:off x="838200" y="0"/>
            <a:ext cx="10515600" cy="982412"/>
          </a:xfrm>
        </p:spPr>
        <p:txBody>
          <a:bodyPr/>
          <a:lstStyle/>
          <a:p>
            <a:r>
              <a:rPr lang="en-US" i="1" dirty="0"/>
              <a:t>Key Welding machine safety rules: </a:t>
            </a:r>
            <a:endParaRPr lang="en-ZA" i="1" dirty="0"/>
          </a:p>
        </p:txBody>
      </p:sp>
      <p:graphicFrame>
        <p:nvGraphicFramePr>
          <p:cNvPr id="4" name="Content Placeholder 3">
            <a:extLst>
              <a:ext uri="{FF2B5EF4-FFF2-40B4-BE49-F238E27FC236}">
                <a16:creationId xmlns:a16="http://schemas.microsoft.com/office/drawing/2014/main" id="{F29F480C-F6B0-A2E2-DD44-E053EFC830F4}"/>
              </a:ext>
            </a:extLst>
          </p:cNvPr>
          <p:cNvGraphicFramePr>
            <a:graphicFrameLocks noGrp="1"/>
          </p:cNvGraphicFramePr>
          <p:nvPr>
            <p:ph idx="1"/>
            <p:extLst>
              <p:ext uri="{D42A27DB-BD31-4B8C-83A1-F6EECF244321}">
                <p14:modId xmlns:p14="http://schemas.microsoft.com/office/powerpoint/2010/main" val="3064430469"/>
              </p:ext>
            </p:extLst>
          </p:nvPr>
        </p:nvGraphicFramePr>
        <p:xfrm>
          <a:off x="333829" y="754744"/>
          <a:ext cx="11466285"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6496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2456-83C2-B9EF-A64F-D8FF03CDBCD4}"/>
              </a:ext>
            </a:extLst>
          </p:cNvPr>
          <p:cNvSpPr>
            <a:spLocks noGrp="1"/>
          </p:cNvSpPr>
          <p:nvPr>
            <p:ph type="title"/>
          </p:nvPr>
        </p:nvSpPr>
        <p:spPr/>
        <p:txBody>
          <a:bodyPr/>
          <a:lstStyle/>
          <a:p>
            <a:r>
              <a:rPr lang="en-ZA" dirty="0"/>
              <a:t>Key Personal Safety Rules </a:t>
            </a:r>
          </a:p>
        </p:txBody>
      </p:sp>
      <p:graphicFrame>
        <p:nvGraphicFramePr>
          <p:cNvPr id="6" name="Content Placeholder 5">
            <a:extLst>
              <a:ext uri="{FF2B5EF4-FFF2-40B4-BE49-F238E27FC236}">
                <a16:creationId xmlns:a16="http://schemas.microsoft.com/office/drawing/2014/main" id="{9AEFFA1D-C861-3EFE-D7BF-C74198970DAE}"/>
              </a:ext>
            </a:extLst>
          </p:cNvPr>
          <p:cNvGraphicFramePr>
            <a:graphicFrameLocks noGrp="1"/>
          </p:cNvGraphicFramePr>
          <p:nvPr>
            <p:ph idx="1"/>
            <p:extLst>
              <p:ext uri="{D42A27DB-BD31-4B8C-83A1-F6EECF244321}">
                <p14:modId xmlns:p14="http://schemas.microsoft.com/office/powerpoint/2010/main" val="2509183841"/>
              </p:ext>
            </p:extLst>
          </p:nvPr>
        </p:nvGraphicFramePr>
        <p:xfrm>
          <a:off x="52430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24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7EBE-F496-D07C-7F80-C67EA41F7EE5}"/>
              </a:ext>
            </a:extLst>
          </p:cNvPr>
          <p:cNvSpPr>
            <a:spLocks noGrp="1"/>
          </p:cNvSpPr>
          <p:nvPr>
            <p:ph type="title"/>
          </p:nvPr>
        </p:nvSpPr>
        <p:spPr/>
        <p:txBody>
          <a:bodyPr/>
          <a:lstStyle/>
          <a:p>
            <a:r>
              <a:rPr lang="en-ZA" i="1" dirty="0"/>
              <a:t>Key Procedural Safety rules: </a:t>
            </a:r>
            <a:br>
              <a:rPr lang="en-ZA" dirty="0"/>
            </a:br>
            <a:endParaRPr lang="en-ZA" dirty="0"/>
          </a:p>
        </p:txBody>
      </p:sp>
      <p:graphicFrame>
        <p:nvGraphicFramePr>
          <p:cNvPr id="4" name="Content Placeholder 3">
            <a:extLst>
              <a:ext uri="{FF2B5EF4-FFF2-40B4-BE49-F238E27FC236}">
                <a16:creationId xmlns:a16="http://schemas.microsoft.com/office/drawing/2014/main" id="{7061247F-FA85-8863-06B3-212B1BB74ECB}"/>
              </a:ext>
            </a:extLst>
          </p:cNvPr>
          <p:cNvGraphicFramePr>
            <a:graphicFrameLocks noGrp="1"/>
          </p:cNvGraphicFramePr>
          <p:nvPr>
            <p:ph idx="1"/>
            <p:extLst>
              <p:ext uri="{D42A27DB-BD31-4B8C-83A1-F6EECF244321}">
                <p14:modId xmlns:p14="http://schemas.microsoft.com/office/powerpoint/2010/main" val="3894871815"/>
              </p:ext>
            </p:extLst>
          </p:nvPr>
        </p:nvGraphicFramePr>
        <p:xfrm>
          <a:off x="477671" y="1050878"/>
          <a:ext cx="10645253" cy="472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78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9CE1-409A-59C3-7BB8-9A8CEF7737D2}"/>
              </a:ext>
            </a:extLst>
          </p:cNvPr>
          <p:cNvSpPr>
            <a:spLocks noGrp="1"/>
          </p:cNvSpPr>
          <p:nvPr>
            <p:ph type="title"/>
          </p:nvPr>
        </p:nvSpPr>
        <p:spPr>
          <a:xfrm>
            <a:off x="4676931" y="1078075"/>
            <a:ext cx="5598202" cy="1402470"/>
          </a:xfrm>
        </p:spPr>
        <p:txBody>
          <a:bodyPr anchor="t">
            <a:normAutofit/>
          </a:bodyPr>
          <a:lstStyle/>
          <a:p>
            <a:r>
              <a:rPr lang="en-US" sz="3200" dirty="0"/>
              <a:t>Assessment Activity </a:t>
            </a:r>
            <a:endParaRPr lang="en-ZA" sz="3200" dirty="0"/>
          </a:p>
        </p:txBody>
      </p:sp>
      <p:pic>
        <p:nvPicPr>
          <p:cNvPr id="5" name="Picture 4" descr="A person wearing protective gear&#10;&#10;Description automatically generated">
            <a:extLst>
              <a:ext uri="{FF2B5EF4-FFF2-40B4-BE49-F238E27FC236}">
                <a16:creationId xmlns:a16="http://schemas.microsoft.com/office/drawing/2014/main" id="{F6C89EF9-4B02-B7E6-92D1-152F3F408EDF}"/>
              </a:ext>
            </a:extLst>
          </p:cNvPr>
          <p:cNvPicPr>
            <a:picLocks noChangeAspect="1"/>
          </p:cNvPicPr>
          <p:nvPr/>
        </p:nvPicPr>
        <p:blipFill rotWithShape="1">
          <a:blip r:embed="rId2"/>
          <a:srcRect l="8350" t="50896" r="50569" b="-4"/>
          <a:stretch/>
        </p:blipFill>
        <p:spPr>
          <a:xfrm>
            <a:off x="547248" y="871146"/>
            <a:ext cx="3739939" cy="4734567"/>
          </a:xfrm>
          <a:prstGeom prst="rect">
            <a:avLst/>
          </a:prstGeom>
        </p:spPr>
      </p:pic>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7E4D17-2C0F-2A1A-C3EF-C1C057867D27}"/>
              </a:ext>
            </a:extLst>
          </p:cNvPr>
          <p:cNvSpPr>
            <a:spLocks noGrp="1"/>
          </p:cNvSpPr>
          <p:nvPr>
            <p:ph idx="1"/>
          </p:nvPr>
        </p:nvSpPr>
        <p:spPr>
          <a:xfrm>
            <a:off x="4676931" y="1918741"/>
            <a:ext cx="6298197" cy="3563876"/>
          </a:xfrm>
        </p:spPr>
        <p:txBody>
          <a:bodyPr>
            <a:normAutofit/>
          </a:bodyPr>
          <a:lstStyle/>
          <a:p>
            <a:pPr algn="just"/>
            <a:r>
              <a:rPr lang="en-US" sz="1700" dirty="0"/>
              <a:t>List the various items of PPE typically used by welders from 1 – 8 by referring to figure attached. </a:t>
            </a:r>
          </a:p>
          <a:p>
            <a:pPr algn="just"/>
            <a:r>
              <a:rPr lang="en-US" sz="1700" dirty="0"/>
              <a:t>Briefly describe FIVE safety precautions when using a welding machine? All answers must refer to the welding machine.</a:t>
            </a:r>
          </a:p>
          <a:p>
            <a:pPr algn="just"/>
            <a:r>
              <a:rPr lang="en-US" sz="1700" dirty="0"/>
              <a:t>List THREE advantages for using an auto-darkening helmet instead of the traditional flip up-down helmet</a:t>
            </a:r>
          </a:p>
          <a:p>
            <a:pPr algn="just"/>
            <a:r>
              <a:rPr lang="en-US" sz="1700" dirty="0"/>
              <a:t>List THREE safety rules for each</a:t>
            </a:r>
          </a:p>
          <a:p>
            <a:pPr algn="just"/>
            <a:r>
              <a:rPr lang="en-US" sz="1700" dirty="0"/>
              <a:t>Welding machine safety</a:t>
            </a:r>
          </a:p>
          <a:p>
            <a:pPr algn="just"/>
            <a:r>
              <a:rPr lang="en-US" sz="1700" dirty="0"/>
              <a:t>Personal safety </a:t>
            </a:r>
          </a:p>
          <a:p>
            <a:pPr algn="just"/>
            <a:r>
              <a:rPr lang="en-US" sz="1700" dirty="0"/>
              <a:t>Procedural Safety </a:t>
            </a:r>
            <a:endParaRPr lang="en-ZA" sz="1700" dirty="0"/>
          </a:p>
        </p:txBody>
      </p:sp>
    </p:spTree>
    <p:extLst>
      <p:ext uri="{BB962C8B-B14F-4D97-AF65-F5344CB8AC3E}">
        <p14:creationId xmlns:p14="http://schemas.microsoft.com/office/powerpoint/2010/main" val="3551941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FC53-E809-156B-3844-0630EBC141E8}"/>
              </a:ext>
            </a:extLst>
          </p:cNvPr>
          <p:cNvSpPr>
            <a:spLocks noGrp="1"/>
          </p:cNvSpPr>
          <p:nvPr>
            <p:ph type="title"/>
          </p:nvPr>
        </p:nvSpPr>
        <p:spPr>
          <a:xfrm>
            <a:off x="228600" y="625642"/>
            <a:ext cx="11734800" cy="1325563"/>
          </a:xfrm>
        </p:spPr>
        <p:txBody>
          <a:bodyPr>
            <a:normAutofit/>
          </a:bodyPr>
          <a:lstStyle/>
          <a:p>
            <a:r>
              <a:rPr lang="en-US" sz="4000" dirty="0"/>
              <a:t>KT0102 Electric shock, harmful fumes, and gases</a:t>
            </a:r>
            <a:endParaRPr lang="en-ZA" sz="4000" dirty="0"/>
          </a:p>
        </p:txBody>
      </p:sp>
      <p:sp>
        <p:nvSpPr>
          <p:cNvPr id="3" name="Content Placeholder 2">
            <a:extLst>
              <a:ext uri="{FF2B5EF4-FFF2-40B4-BE49-F238E27FC236}">
                <a16:creationId xmlns:a16="http://schemas.microsoft.com/office/drawing/2014/main" id="{1AAE3268-4065-83DF-BABA-E3D054E26C6C}"/>
              </a:ext>
            </a:extLst>
          </p:cNvPr>
          <p:cNvSpPr>
            <a:spLocks noGrp="1"/>
          </p:cNvSpPr>
          <p:nvPr>
            <p:ph idx="1"/>
          </p:nvPr>
        </p:nvSpPr>
        <p:spPr>
          <a:xfrm>
            <a:off x="457200" y="1994068"/>
            <a:ext cx="9950116" cy="4238290"/>
          </a:xfrm>
        </p:spPr>
        <p:txBody>
          <a:bodyPr>
            <a:normAutofit/>
          </a:bodyPr>
          <a:lstStyle/>
          <a:p>
            <a:r>
              <a:rPr lang="en-US" sz="3200" dirty="0"/>
              <a:t>Welding poses various safety risks, including electric shock and exposure to harmful fumes and gases. Proper precautions and protective measures must be taken to ensure the safety of welders and those in the vicinity.</a:t>
            </a:r>
          </a:p>
        </p:txBody>
      </p:sp>
    </p:spTree>
    <p:extLst>
      <p:ext uri="{BB962C8B-B14F-4D97-AF65-F5344CB8AC3E}">
        <p14:creationId xmlns:p14="http://schemas.microsoft.com/office/powerpoint/2010/main" val="322534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D08A-0667-7136-40EA-996C94B1CC13}"/>
              </a:ext>
            </a:extLst>
          </p:cNvPr>
          <p:cNvSpPr>
            <a:spLocks noGrp="1"/>
          </p:cNvSpPr>
          <p:nvPr>
            <p:ph type="title"/>
          </p:nvPr>
        </p:nvSpPr>
        <p:spPr/>
        <p:txBody>
          <a:bodyPr/>
          <a:lstStyle/>
          <a:p>
            <a:r>
              <a:rPr lang="en-US" sz="4400" dirty="0"/>
              <a:t>KT0102 (a)</a:t>
            </a:r>
            <a:r>
              <a:rPr lang="en-US" dirty="0"/>
              <a:t> Welding Hazards</a:t>
            </a:r>
            <a:br>
              <a:rPr lang="en-US" dirty="0"/>
            </a:br>
            <a:endParaRPr lang="en-ZA" dirty="0"/>
          </a:p>
        </p:txBody>
      </p:sp>
      <p:sp>
        <p:nvSpPr>
          <p:cNvPr id="3" name="Content Placeholder 2">
            <a:extLst>
              <a:ext uri="{FF2B5EF4-FFF2-40B4-BE49-F238E27FC236}">
                <a16:creationId xmlns:a16="http://schemas.microsoft.com/office/drawing/2014/main" id="{4EBFF716-1C64-BE92-86EA-2CA504612A17}"/>
              </a:ext>
            </a:extLst>
          </p:cNvPr>
          <p:cNvSpPr>
            <a:spLocks noGrp="1"/>
          </p:cNvSpPr>
          <p:nvPr>
            <p:ph idx="1"/>
          </p:nvPr>
        </p:nvSpPr>
        <p:spPr>
          <a:xfrm>
            <a:off x="838200" y="1690688"/>
            <a:ext cx="10515600" cy="4351338"/>
          </a:xfrm>
        </p:spPr>
        <p:txBody>
          <a:bodyPr/>
          <a:lstStyle/>
          <a:p>
            <a:r>
              <a:rPr lang="en-US" dirty="0"/>
              <a:t>In welding shops, the constant risk of fire exists due to sparks and molten metal. </a:t>
            </a:r>
          </a:p>
          <a:p>
            <a:r>
              <a:rPr lang="en-US" dirty="0"/>
              <a:t>Fire extinguishers for all fire types should be available, with welders knowing their location and proper usage. Regular maintenance is crucial to ensure extinguishers are fully charged.</a:t>
            </a:r>
          </a:p>
          <a:p>
            <a:pPr lvl="1">
              <a:buFont typeface="Arial" panose="020B0604020202020204" pitchFamily="34" charset="0"/>
              <a:buChar char="•"/>
            </a:pPr>
            <a:r>
              <a:rPr lang="en-US" dirty="0"/>
              <a:t>Caution: When necessary, use fireproof welding screens around the welding area to trap flying sparks and molten metal. Check pressurized gas equipment for leaks before use.</a:t>
            </a:r>
          </a:p>
          <a:p>
            <a:endParaRPr lang="en-ZA" dirty="0"/>
          </a:p>
        </p:txBody>
      </p:sp>
    </p:spTree>
    <p:extLst>
      <p:ext uri="{BB962C8B-B14F-4D97-AF65-F5344CB8AC3E}">
        <p14:creationId xmlns:p14="http://schemas.microsoft.com/office/powerpoint/2010/main" val="287779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E6FA-7C49-D896-6B26-E758CD49001D}"/>
              </a:ext>
            </a:extLst>
          </p:cNvPr>
          <p:cNvSpPr>
            <a:spLocks noGrp="1"/>
          </p:cNvSpPr>
          <p:nvPr>
            <p:ph type="title"/>
          </p:nvPr>
        </p:nvSpPr>
        <p:spPr/>
        <p:txBody>
          <a:bodyPr/>
          <a:lstStyle/>
          <a:p>
            <a:r>
              <a:rPr lang="en-US" sz="4400" dirty="0"/>
              <a:t>KT0102 (b) </a:t>
            </a:r>
            <a:r>
              <a:rPr lang="en-ZA" dirty="0"/>
              <a:t>Electric Shock</a:t>
            </a:r>
          </a:p>
        </p:txBody>
      </p:sp>
      <p:sp>
        <p:nvSpPr>
          <p:cNvPr id="3" name="Content Placeholder 2">
            <a:extLst>
              <a:ext uri="{FF2B5EF4-FFF2-40B4-BE49-F238E27FC236}">
                <a16:creationId xmlns:a16="http://schemas.microsoft.com/office/drawing/2014/main" id="{A26771E9-E086-850F-C1E1-6E018C87B826}"/>
              </a:ext>
            </a:extLst>
          </p:cNvPr>
          <p:cNvSpPr>
            <a:spLocks noGrp="1"/>
          </p:cNvSpPr>
          <p:nvPr>
            <p:ph idx="1"/>
          </p:nvPr>
        </p:nvSpPr>
        <p:spPr>
          <a:xfrm>
            <a:off x="669758" y="1528513"/>
            <a:ext cx="10515600" cy="4351338"/>
          </a:xfrm>
        </p:spPr>
        <p:txBody>
          <a:bodyPr/>
          <a:lstStyle/>
          <a:p>
            <a:r>
              <a:rPr lang="en-US" dirty="0"/>
              <a:t>Electric arc welding machines require high voltages. </a:t>
            </a:r>
          </a:p>
          <a:p>
            <a:pPr lvl="1">
              <a:buFont typeface="Arial" panose="020B0604020202020204" pitchFamily="34" charset="0"/>
              <a:buChar char="•"/>
            </a:pPr>
            <a:r>
              <a:rPr lang="en-US" dirty="0"/>
              <a:t>If not handled properly, or if they are defective, these machines can cause painful electric shocks that can startle, burn, or even kill.</a:t>
            </a:r>
          </a:p>
          <a:p>
            <a:r>
              <a:rPr lang="en-US" dirty="0"/>
              <a:t>All welding machines and other electrical equipment used in a welding shop must be properly grounded. </a:t>
            </a:r>
          </a:p>
          <a:p>
            <a:r>
              <a:rPr lang="en-US" dirty="0"/>
              <a:t>Since water is a good electrical conductor, an arc welder should never work in damp areas or on wet ground, the welder should stand on a rubber mat.</a:t>
            </a:r>
            <a:endParaRPr lang="en-ZA" dirty="0"/>
          </a:p>
        </p:txBody>
      </p:sp>
    </p:spTree>
    <p:extLst>
      <p:ext uri="{BB962C8B-B14F-4D97-AF65-F5344CB8AC3E}">
        <p14:creationId xmlns:p14="http://schemas.microsoft.com/office/powerpoint/2010/main" val="670330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A0BE-E62E-3DA2-690A-8229ADA98D53}"/>
              </a:ext>
            </a:extLst>
          </p:cNvPr>
          <p:cNvSpPr>
            <a:spLocks noGrp="1"/>
          </p:cNvSpPr>
          <p:nvPr>
            <p:ph type="title"/>
          </p:nvPr>
        </p:nvSpPr>
        <p:spPr>
          <a:xfrm>
            <a:off x="712800" y="0"/>
            <a:ext cx="10515600" cy="1325563"/>
          </a:xfrm>
        </p:spPr>
        <p:txBody>
          <a:bodyPr>
            <a:normAutofit/>
          </a:bodyPr>
          <a:lstStyle/>
          <a:p>
            <a:r>
              <a:rPr lang="en-ZA" sz="3600" dirty="0"/>
              <a:t>ABOUT THIS MODULE </a:t>
            </a:r>
            <a:endParaRPr lang="en-ZA" sz="5400" dirty="0"/>
          </a:p>
        </p:txBody>
      </p:sp>
      <p:sp>
        <p:nvSpPr>
          <p:cNvPr id="3" name="Content Placeholder 2">
            <a:extLst>
              <a:ext uri="{FF2B5EF4-FFF2-40B4-BE49-F238E27FC236}">
                <a16:creationId xmlns:a16="http://schemas.microsoft.com/office/drawing/2014/main" id="{8A464852-889A-AF49-556B-BD84588322D5}"/>
              </a:ext>
            </a:extLst>
          </p:cNvPr>
          <p:cNvSpPr>
            <a:spLocks noGrp="1"/>
          </p:cNvSpPr>
          <p:nvPr>
            <p:ph idx="1"/>
          </p:nvPr>
        </p:nvSpPr>
        <p:spPr>
          <a:xfrm>
            <a:off x="344774" y="1324800"/>
            <a:ext cx="10883626" cy="4351338"/>
          </a:xfrm>
        </p:spPr>
        <p:txBody>
          <a:bodyPr>
            <a:normAutofit fontScale="85000" lnSpcReduction="10000"/>
          </a:bodyPr>
          <a:lstStyle/>
          <a:p>
            <a:pPr marL="0" indent="0">
              <a:lnSpc>
                <a:spcPct val="150000"/>
              </a:lnSpc>
              <a:buNone/>
            </a:pPr>
            <a:r>
              <a:rPr lang="en-US" sz="2400" dirty="0"/>
              <a:t>The main focus of the learning in this knowledge module is to build an understanding of GTAW welding processes as applied in the welding trade</a:t>
            </a:r>
          </a:p>
          <a:p>
            <a:pPr marL="0" indent="0">
              <a:lnSpc>
                <a:spcPct val="150000"/>
              </a:lnSpc>
              <a:buNone/>
            </a:pPr>
            <a:r>
              <a:rPr lang="en-US" sz="2400" dirty="0"/>
              <a:t>The learning will enable learners to demonstrate an understanding of:</a:t>
            </a:r>
          </a:p>
          <a:p>
            <a:pPr>
              <a:lnSpc>
                <a:spcPct val="150000"/>
              </a:lnSpc>
            </a:pPr>
            <a:r>
              <a:rPr lang="en-US" sz="2400" dirty="0"/>
              <a:t>KM-05-KT01: General health, safety and environmental protection concepts GTAW (10 %)</a:t>
            </a:r>
          </a:p>
          <a:p>
            <a:pPr>
              <a:lnSpc>
                <a:spcPct val="150000"/>
              </a:lnSpc>
            </a:pPr>
            <a:r>
              <a:rPr lang="en-US" sz="2400" dirty="0"/>
              <a:t>KM-05-KT02: Principles of GTAW operation (30%)</a:t>
            </a:r>
          </a:p>
          <a:p>
            <a:pPr>
              <a:lnSpc>
                <a:spcPct val="150000"/>
              </a:lnSpc>
            </a:pPr>
            <a:r>
              <a:rPr lang="en-US" sz="2400" dirty="0"/>
              <a:t>KM-05-KT03: GTAW process variables (20%)</a:t>
            </a:r>
          </a:p>
          <a:p>
            <a:pPr>
              <a:lnSpc>
                <a:spcPct val="150000"/>
              </a:lnSpc>
            </a:pPr>
            <a:r>
              <a:rPr lang="en-US" sz="2400" dirty="0"/>
              <a:t>KM-05-KT04: GTAW process equipment and consumables (20%)</a:t>
            </a:r>
          </a:p>
          <a:p>
            <a:pPr>
              <a:lnSpc>
                <a:spcPct val="150000"/>
              </a:lnSpc>
            </a:pPr>
            <a:r>
              <a:rPr lang="en-US" sz="2400" dirty="0"/>
              <a:t>KM-05-KT05: GTAW electrodes classification and tip configuration (20%</a:t>
            </a:r>
            <a:endParaRPr lang="en-ZA" sz="2400" dirty="0"/>
          </a:p>
          <a:p>
            <a:endParaRPr lang="en-ZA" dirty="0"/>
          </a:p>
        </p:txBody>
      </p:sp>
    </p:spTree>
    <p:extLst>
      <p:ext uri="{BB962C8B-B14F-4D97-AF65-F5344CB8AC3E}">
        <p14:creationId xmlns:p14="http://schemas.microsoft.com/office/powerpoint/2010/main" val="1687377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706B-B05C-EA50-4308-D84B859132E2}"/>
              </a:ext>
            </a:extLst>
          </p:cNvPr>
          <p:cNvSpPr>
            <a:spLocks noGrp="1"/>
          </p:cNvSpPr>
          <p:nvPr>
            <p:ph type="title"/>
          </p:nvPr>
        </p:nvSpPr>
        <p:spPr>
          <a:xfrm>
            <a:off x="216568" y="365125"/>
            <a:ext cx="11574379" cy="1325563"/>
          </a:xfrm>
        </p:spPr>
        <p:txBody>
          <a:bodyPr/>
          <a:lstStyle/>
          <a:p>
            <a:r>
              <a:rPr lang="en-US" dirty="0"/>
              <a:t>Preventative measures to avoid electric shock</a:t>
            </a:r>
            <a:endParaRPr lang="en-ZA" dirty="0"/>
          </a:p>
        </p:txBody>
      </p:sp>
      <p:sp>
        <p:nvSpPr>
          <p:cNvPr id="3" name="Content Placeholder 2">
            <a:extLst>
              <a:ext uri="{FF2B5EF4-FFF2-40B4-BE49-F238E27FC236}">
                <a16:creationId xmlns:a16="http://schemas.microsoft.com/office/drawing/2014/main" id="{0BB3A144-352C-7132-BC45-E3E83E9211A4}"/>
              </a:ext>
            </a:extLst>
          </p:cNvPr>
          <p:cNvSpPr>
            <a:spLocks noGrp="1"/>
          </p:cNvSpPr>
          <p:nvPr>
            <p:ph idx="1"/>
          </p:nvPr>
        </p:nvSpPr>
        <p:spPr>
          <a:xfrm>
            <a:off x="401053" y="1467853"/>
            <a:ext cx="11221452" cy="4403558"/>
          </a:xfrm>
        </p:spPr>
        <p:txBody>
          <a:bodyPr>
            <a:normAutofit/>
          </a:bodyPr>
          <a:lstStyle/>
          <a:p>
            <a:pPr algn="just"/>
            <a:r>
              <a:rPr lang="en-US" sz="2400" dirty="0"/>
              <a:t>Always wear dry insulating gloves.</a:t>
            </a:r>
          </a:p>
          <a:p>
            <a:pPr algn="just"/>
            <a:r>
              <a:rPr lang="en-US" sz="2400" dirty="0"/>
              <a:t> Insulate yourself from work and ground. </a:t>
            </a:r>
          </a:p>
          <a:p>
            <a:pPr algn="just"/>
            <a:r>
              <a:rPr lang="en-US" sz="2400" dirty="0"/>
              <a:t>Do not touch live electrode or electrical parts.</a:t>
            </a:r>
          </a:p>
          <a:p>
            <a:pPr algn="just"/>
            <a:r>
              <a:rPr lang="en-US" sz="2400" dirty="0"/>
              <a:t>Before welding, verify torch head is firmly attached to the torch body. </a:t>
            </a:r>
          </a:p>
          <a:p>
            <a:pPr algn="just"/>
            <a:r>
              <a:rPr lang="en-US" sz="2400" dirty="0"/>
              <a:t>Do not wrap water-cooled torch hoses and power cables together with tape or plastic wire ties. </a:t>
            </a:r>
          </a:p>
          <a:p>
            <a:pPr algn="just"/>
            <a:r>
              <a:rPr lang="en-US" sz="2400" dirty="0"/>
              <a:t>Replace worn, damaged, or cracked torches or cables. </a:t>
            </a:r>
          </a:p>
          <a:p>
            <a:pPr algn="just"/>
            <a:r>
              <a:rPr lang="en-US" sz="2400" dirty="0"/>
              <a:t>Turn off welding power source before changing tungsten electrode or torch parts.</a:t>
            </a:r>
          </a:p>
          <a:p>
            <a:pPr algn="just"/>
            <a:r>
              <a:rPr lang="en-US" sz="2400" dirty="0"/>
              <a:t>Keep all covers and handles securely in place.</a:t>
            </a:r>
            <a:endParaRPr lang="en-ZA" sz="2400" dirty="0"/>
          </a:p>
        </p:txBody>
      </p:sp>
    </p:spTree>
    <p:extLst>
      <p:ext uri="{BB962C8B-B14F-4D97-AF65-F5344CB8AC3E}">
        <p14:creationId xmlns:p14="http://schemas.microsoft.com/office/powerpoint/2010/main" val="289479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453E-8132-BEAB-DC28-0A1E3780F714}"/>
              </a:ext>
            </a:extLst>
          </p:cNvPr>
          <p:cNvSpPr>
            <a:spLocks noGrp="1"/>
          </p:cNvSpPr>
          <p:nvPr>
            <p:ph type="title"/>
          </p:nvPr>
        </p:nvSpPr>
        <p:spPr/>
        <p:txBody>
          <a:bodyPr/>
          <a:lstStyle/>
          <a:p>
            <a:r>
              <a:rPr lang="en-US" sz="4400" dirty="0"/>
              <a:t>KT0102 (c) </a:t>
            </a:r>
            <a:r>
              <a:rPr lang="en-ZA" dirty="0"/>
              <a:t>Welding Closed Containers</a:t>
            </a:r>
          </a:p>
        </p:txBody>
      </p:sp>
      <p:sp>
        <p:nvSpPr>
          <p:cNvPr id="3" name="Content Placeholder 2">
            <a:extLst>
              <a:ext uri="{FF2B5EF4-FFF2-40B4-BE49-F238E27FC236}">
                <a16:creationId xmlns:a16="http://schemas.microsoft.com/office/drawing/2014/main" id="{7D768E87-E3C4-C029-B59E-86821101F8E7}"/>
              </a:ext>
            </a:extLst>
          </p:cNvPr>
          <p:cNvSpPr>
            <a:spLocks noGrp="1"/>
          </p:cNvSpPr>
          <p:nvPr>
            <p:ph idx="1"/>
          </p:nvPr>
        </p:nvSpPr>
        <p:spPr/>
        <p:txBody>
          <a:bodyPr/>
          <a:lstStyle/>
          <a:p>
            <a:r>
              <a:rPr lang="en-US" dirty="0"/>
              <a:t>Welding or cutting on a closed container, especially one that held flammable substances, can lead to an explosion.</a:t>
            </a:r>
          </a:p>
          <a:p>
            <a:r>
              <a:rPr lang="en-US" dirty="0"/>
              <a:t> Even if the container seems empty, there may be flammable vapors trapped inside or remnants of the substance in the seams.</a:t>
            </a:r>
          </a:p>
          <a:p>
            <a:r>
              <a:rPr lang="en-US" dirty="0"/>
              <a:t> The heat generated during welding or cutting can cause these vapors to expand, leading to the container bursting and catching fire.</a:t>
            </a:r>
            <a:endParaRPr lang="en-ZA" dirty="0"/>
          </a:p>
        </p:txBody>
      </p:sp>
    </p:spTree>
    <p:extLst>
      <p:ext uri="{BB962C8B-B14F-4D97-AF65-F5344CB8AC3E}">
        <p14:creationId xmlns:p14="http://schemas.microsoft.com/office/powerpoint/2010/main" val="267500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9A76-7521-C046-386A-052602068345}"/>
              </a:ext>
            </a:extLst>
          </p:cNvPr>
          <p:cNvSpPr>
            <a:spLocks noGrp="1"/>
          </p:cNvSpPr>
          <p:nvPr>
            <p:ph type="title"/>
          </p:nvPr>
        </p:nvSpPr>
        <p:spPr>
          <a:xfrm>
            <a:off x="871182" y="-98899"/>
            <a:ext cx="10515600" cy="1325563"/>
          </a:xfrm>
        </p:spPr>
        <p:txBody>
          <a:bodyPr/>
          <a:lstStyle/>
          <a:p>
            <a:r>
              <a:rPr lang="en-ZA" i="1" dirty="0"/>
              <a:t>Welding Closed Containers cautions</a:t>
            </a:r>
          </a:p>
        </p:txBody>
      </p:sp>
      <p:sp>
        <p:nvSpPr>
          <p:cNvPr id="3" name="Content Placeholder 2">
            <a:extLst>
              <a:ext uri="{FF2B5EF4-FFF2-40B4-BE49-F238E27FC236}">
                <a16:creationId xmlns:a16="http://schemas.microsoft.com/office/drawing/2014/main" id="{87A2405C-844C-E18B-0585-2F413D56E3DF}"/>
              </a:ext>
            </a:extLst>
          </p:cNvPr>
          <p:cNvSpPr>
            <a:spLocks noGrp="1"/>
          </p:cNvSpPr>
          <p:nvPr>
            <p:ph idx="1"/>
          </p:nvPr>
        </p:nvSpPr>
        <p:spPr>
          <a:xfrm>
            <a:off x="600501" y="1419367"/>
            <a:ext cx="10753299" cy="4339988"/>
          </a:xfrm>
        </p:spPr>
        <p:txBody>
          <a:bodyPr>
            <a:normAutofit fontScale="92500" lnSpcReduction="10000"/>
          </a:bodyPr>
          <a:lstStyle/>
          <a:p>
            <a:r>
              <a:rPr lang="en-US" b="1" dirty="0"/>
              <a:t>Adequate Venting:</a:t>
            </a:r>
          </a:p>
          <a:p>
            <a:pPr lvl="1">
              <a:buFont typeface="Arial" panose="020B0604020202020204" pitchFamily="34" charset="0"/>
              <a:buChar char="•"/>
            </a:pPr>
            <a:r>
              <a:rPr lang="en-US" dirty="0"/>
              <a:t>Cut one or more holes near the top of the container to allow for sufficient venting.</a:t>
            </a:r>
          </a:p>
          <a:p>
            <a:pPr lvl="1">
              <a:buFont typeface="Arial" panose="020B0604020202020204" pitchFamily="34" charset="0"/>
              <a:buChar char="•"/>
            </a:pPr>
            <a:r>
              <a:rPr lang="en-US" dirty="0"/>
              <a:t>Adequate venting is crucial to release any trapped flammable vapors.</a:t>
            </a:r>
          </a:p>
          <a:p>
            <a:r>
              <a:rPr lang="en-US" b="1" dirty="0"/>
              <a:t>Cleaning Process:</a:t>
            </a:r>
          </a:p>
          <a:p>
            <a:pPr lvl="1">
              <a:buFont typeface="Arial" panose="020B0604020202020204" pitchFamily="34" charset="0"/>
              <a:buChar char="•"/>
            </a:pPr>
            <a:r>
              <a:rPr lang="en-US" dirty="0"/>
              <a:t> After venting, clean the container with steam or immerse it in a caustic solution.</a:t>
            </a:r>
          </a:p>
          <a:p>
            <a:pPr lvl="1">
              <a:buFont typeface="Arial" panose="020B0604020202020204" pitchFamily="34" charset="0"/>
              <a:buChar char="•"/>
            </a:pPr>
            <a:r>
              <a:rPr lang="en-US" dirty="0"/>
              <a:t> This process helps eliminate any remaining residues or flammable substances.</a:t>
            </a:r>
          </a:p>
          <a:p>
            <a:r>
              <a:rPr lang="en-US" b="1" dirty="0"/>
              <a:t>Filling with Water:</a:t>
            </a:r>
          </a:p>
          <a:p>
            <a:pPr lvl="1">
              <a:buFont typeface="Arial" panose="020B0604020202020204" pitchFamily="34" charset="0"/>
              <a:buChar char="•"/>
            </a:pPr>
            <a:r>
              <a:rPr lang="en-US" dirty="0"/>
              <a:t>Fill the container as fully as possible with water to force out any lingering flammable vapors.</a:t>
            </a:r>
          </a:p>
          <a:p>
            <a:pPr lvl="1">
              <a:buFont typeface="Arial" panose="020B0604020202020204" pitchFamily="34" charset="0"/>
              <a:buChar char="•"/>
            </a:pPr>
            <a:r>
              <a:rPr lang="en-US" dirty="0"/>
              <a:t>Tipping the container and filling it with water just below the welding or cutting spot is recommended.</a:t>
            </a:r>
          </a:p>
          <a:p>
            <a:endParaRPr lang="en-US" dirty="0"/>
          </a:p>
        </p:txBody>
      </p:sp>
    </p:spTree>
    <p:extLst>
      <p:ext uri="{BB962C8B-B14F-4D97-AF65-F5344CB8AC3E}">
        <p14:creationId xmlns:p14="http://schemas.microsoft.com/office/powerpoint/2010/main" val="1950375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A049-6677-CE0C-5796-77F335ECFB6B}"/>
              </a:ext>
            </a:extLst>
          </p:cNvPr>
          <p:cNvSpPr>
            <a:spLocks noGrp="1"/>
          </p:cNvSpPr>
          <p:nvPr>
            <p:ph type="title"/>
          </p:nvPr>
        </p:nvSpPr>
        <p:spPr>
          <a:xfrm>
            <a:off x="838200" y="0"/>
            <a:ext cx="10515600" cy="1325563"/>
          </a:xfrm>
        </p:spPr>
        <p:txBody>
          <a:bodyPr/>
          <a:lstStyle/>
          <a:p>
            <a:r>
              <a:rPr lang="en-US" i="1" dirty="0"/>
              <a:t>Visuals of welding closed containers: </a:t>
            </a:r>
            <a:endParaRPr lang="en-ZA" i="1" dirty="0"/>
          </a:p>
        </p:txBody>
      </p:sp>
      <p:pic>
        <p:nvPicPr>
          <p:cNvPr id="5" name="Content Placeholder 4">
            <a:extLst>
              <a:ext uri="{FF2B5EF4-FFF2-40B4-BE49-F238E27FC236}">
                <a16:creationId xmlns:a16="http://schemas.microsoft.com/office/drawing/2014/main" id="{240C6C82-CF7E-74DF-D0AC-FBC15D920638}"/>
              </a:ext>
            </a:extLst>
          </p:cNvPr>
          <p:cNvPicPr>
            <a:picLocks noGrp="1" noChangeAspect="1"/>
          </p:cNvPicPr>
          <p:nvPr>
            <p:ph idx="1"/>
          </p:nvPr>
        </p:nvPicPr>
        <p:blipFill rotWithShape="1">
          <a:blip r:embed="rId2"/>
          <a:srcRect b="6897"/>
          <a:stretch/>
        </p:blipFill>
        <p:spPr>
          <a:xfrm>
            <a:off x="603831" y="1179094"/>
            <a:ext cx="9623011" cy="4499811"/>
          </a:xfrm>
        </p:spPr>
      </p:pic>
    </p:spTree>
    <p:extLst>
      <p:ext uri="{BB962C8B-B14F-4D97-AF65-F5344CB8AC3E}">
        <p14:creationId xmlns:p14="http://schemas.microsoft.com/office/powerpoint/2010/main" val="3834326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7F51-78EF-36DC-D790-40DF03AD1900}"/>
              </a:ext>
            </a:extLst>
          </p:cNvPr>
          <p:cNvSpPr>
            <a:spLocks noGrp="1"/>
          </p:cNvSpPr>
          <p:nvPr>
            <p:ph type="title"/>
          </p:nvPr>
        </p:nvSpPr>
        <p:spPr/>
        <p:txBody>
          <a:bodyPr/>
          <a:lstStyle/>
          <a:p>
            <a:r>
              <a:rPr lang="en-US" sz="4400" dirty="0"/>
              <a:t>KT0102 (d) </a:t>
            </a:r>
            <a:r>
              <a:rPr lang="en-ZA" dirty="0"/>
              <a:t>Welding in Confined Areas</a:t>
            </a:r>
          </a:p>
        </p:txBody>
      </p:sp>
      <p:sp>
        <p:nvSpPr>
          <p:cNvPr id="3" name="Content Placeholder 2">
            <a:extLst>
              <a:ext uri="{FF2B5EF4-FFF2-40B4-BE49-F238E27FC236}">
                <a16:creationId xmlns:a16="http://schemas.microsoft.com/office/drawing/2014/main" id="{BC371FC4-A32E-8F46-120F-B7C7551C4884}"/>
              </a:ext>
            </a:extLst>
          </p:cNvPr>
          <p:cNvSpPr>
            <a:spLocks noGrp="1"/>
          </p:cNvSpPr>
          <p:nvPr>
            <p:ph idx="1"/>
          </p:nvPr>
        </p:nvSpPr>
        <p:spPr>
          <a:xfrm>
            <a:off x="669758" y="1576639"/>
            <a:ext cx="10515600" cy="4351338"/>
          </a:xfrm>
        </p:spPr>
        <p:txBody>
          <a:bodyPr>
            <a:normAutofit fontScale="92500" lnSpcReduction="20000"/>
          </a:bodyPr>
          <a:lstStyle/>
          <a:p>
            <a:r>
              <a:rPr lang="en-US" b="0" i="0" dirty="0">
                <a:solidFill>
                  <a:schemeClr val="tx1">
                    <a:lumMod val="85000"/>
                    <a:lumOff val="15000"/>
                  </a:schemeClr>
                </a:solidFill>
                <a:effectLst/>
                <a:latin typeface="Söhne"/>
              </a:rPr>
              <a:t>Confined spaces are a subset of closed spaces with additional characteristics that pose potential hazards due to limited entry and exit, poor ventilation, or the presence of hazardous substances.</a:t>
            </a:r>
          </a:p>
          <a:p>
            <a:r>
              <a:rPr lang="en-US" b="1" i="0" dirty="0">
                <a:solidFill>
                  <a:schemeClr val="tx1">
                    <a:lumMod val="85000"/>
                    <a:lumOff val="15000"/>
                  </a:schemeClr>
                </a:solidFill>
                <a:effectLst/>
                <a:latin typeface="Söhne"/>
              </a:rPr>
              <a:t>Special Precautions for Confined Spaces:</a:t>
            </a:r>
            <a:endParaRPr lang="en-US" dirty="0">
              <a:solidFill>
                <a:schemeClr val="tx1">
                  <a:lumMod val="85000"/>
                  <a:lumOff val="15000"/>
                </a:schemeClr>
              </a:solidFill>
              <a:latin typeface="Söhne"/>
            </a:endParaRPr>
          </a:p>
          <a:p>
            <a:pPr lvl="1">
              <a:buFont typeface="Arial" panose="020B0604020202020204" pitchFamily="34" charset="0"/>
              <a:buChar char="•"/>
            </a:pPr>
            <a:r>
              <a:rPr lang="en-US" b="0" i="0" dirty="0">
                <a:solidFill>
                  <a:schemeClr val="tx1">
                    <a:lumMod val="85000"/>
                    <a:lumOff val="15000"/>
                  </a:schemeClr>
                </a:solidFill>
                <a:effectLst/>
                <a:latin typeface="Söhne"/>
              </a:rPr>
              <a:t>Welding or cutting in confined areas like storage tanks, underground, or a ship's hull requires specific precautions.</a:t>
            </a:r>
          </a:p>
          <a:p>
            <a:pPr lvl="1">
              <a:buFont typeface="Arial" panose="020B0604020202020204" pitchFamily="34" charset="0"/>
              <a:buChar char="•"/>
            </a:pPr>
            <a:r>
              <a:rPr lang="en-US" b="0" i="0" dirty="0">
                <a:solidFill>
                  <a:schemeClr val="tx1">
                    <a:lumMod val="85000"/>
                    <a:lumOff val="15000"/>
                  </a:schemeClr>
                </a:solidFill>
                <a:effectLst/>
                <a:latin typeface="Söhne"/>
              </a:rPr>
              <a:t>The welding process consumes oxygen, filling the area with potentially lethal gases like carbon monoxide or carbon dioxide.</a:t>
            </a:r>
          </a:p>
          <a:p>
            <a:pPr lvl="1">
              <a:buFont typeface="Arial" panose="020B0604020202020204" pitchFamily="34" charset="0"/>
              <a:buChar char="•"/>
            </a:pPr>
            <a:r>
              <a:rPr lang="en-US" dirty="0">
                <a:solidFill>
                  <a:schemeClr val="tx1">
                    <a:lumMod val="85000"/>
                    <a:lumOff val="15000"/>
                  </a:schemeClr>
                </a:solidFill>
                <a:latin typeface="Söhne"/>
              </a:rPr>
              <a:t> Welders must e</a:t>
            </a:r>
            <a:r>
              <a:rPr lang="en-US" b="0" i="0" dirty="0">
                <a:solidFill>
                  <a:schemeClr val="tx1">
                    <a:lumMod val="85000"/>
                    <a:lumOff val="15000"/>
                  </a:schemeClr>
                </a:solidFill>
                <a:effectLst/>
                <a:latin typeface="Söhne"/>
              </a:rPr>
              <a:t>nsure constant removal of hazardous gases, smoke, and fumes while pumping in fresh air.</a:t>
            </a:r>
          </a:p>
          <a:p>
            <a:pPr lvl="1">
              <a:buFont typeface="Arial" panose="020B0604020202020204" pitchFamily="34" charset="0"/>
              <a:buChar char="•"/>
            </a:pPr>
            <a:r>
              <a:rPr lang="en-US" b="0" i="0" dirty="0">
                <a:solidFill>
                  <a:schemeClr val="tx1">
                    <a:lumMod val="85000"/>
                    <a:lumOff val="15000"/>
                  </a:schemeClr>
                </a:solidFill>
                <a:effectLst/>
                <a:latin typeface="Söhne"/>
              </a:rPr>
              <a:t>  Keep welding gas cylinders and machines outside confined spaces to mitigate the risk in case of a fire.</a:t>
            </a:r>
          </a:p>
          <a:p>
            <a:pPr lvl="1">
              <a:buFont typeface="Arial" panose="020B0604020202020204" pitchFamily="34" charset="0"/>
              <a:buChar char="•"/>
            </a:pPr>
            <a:r>
              <a:rPr lang="en-US" b="0" i="0" dirty="0">
                <a:solidFill>
                  <a:schemeClr val="tx1">
                    <a:lumMod val="85000"/>
                    <a:lumOff val="15000"/>
                  </a:schemeClr>
                </a:solidFill>
                <a:effectLst/>
                <a:latin typeface="Söhne"/>
              </a:rPr>
              <a:t>  Never work alone; have someone standby for emergencies.</a:t>
            </a:r>
          </a:p>
          <a:p>
            <a:pPr lvl="1">
              <a:buFont typeface="Arial" panose="020B0604020202020204" pitchFamily="34" charset="0"/>
              <a:buChar char="•"/>
            </a:pPr>
            <a:r>
              <a:rPr lang="en-US" b="0" i="0" dirty="0">
                <a:solidFill>
                  <a:schemeClr val="tx1">
                    <a:lumMod val="85000"/>
                    <a:lumOff val="15000"/>
                  </a:schemeClr>
                </a:solidFill>
                <a:effectLst/>
                <a:latin typeface="Söhne"/>
              </a:rPr>
              <a:t>  Consider using a lifeline for quick extraction if the situation demands it.</a:t>
            </a:r>
            <a:endParaRPr lang="en-ZA" b="0" i="0" dirty="0">
              <a:solidFill>
                <a:schemeClr val="tx1">
                  <a:lumMod val="85000"/>
                  <a:lumOff val="15000"/>
                </a:schemeClr>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Tree>
    <p:extLst>
      <p:ext uri="{BB962C8B-B14F-4D97-AF65-F5344CB8AC3E}">
        <p14:creationId xmlns:p14="http://schemas.microsoft.com/office/powerpoint/2010/main" val="304476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0951C5-6738-F413-8936-74FEA330D93B}"/>
              </a:ext>
            </a:extLst>
          </p:cNvPr>
          <p:cNvPicPr>
            <a:picLocks noGrp="1" noChangeAspect="1"/>
          </p:cNvPicPr>
          <p:nvPr>
            <p:ph idx="1"/>
          </p:nvPr>
        </p:nvPicPr>
        <p:blipFill rotWithShape="1">
          <a:blip r:embed="rId2"/>
          <a:srcRect b="3937"/>
          <a:stretch/>
        </p:blipFill>
        <p:spPr>
          <a:xfrm>
            <a:off x="544492" y="813335"/>
            <a:ext cx="10091423" cy="4829727"/>
          </a:xfrm>
        </p:spPr>
      </p:pic>
    </p:spTree>
    <p:extLst>
      <p:ext uri="{BB962C8B-B14F-4D97-AF65-F5344CB8AC3E}">
        <p14:creationId xmlns:p14="http://schemas.microsoft.com/office/powerpoint/2010/main" val="294329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0668-9317-859A-100D-85C05EC16BB0}"/>
              </a:ext>
            </a:extLst>
          </p:cNvPr>
          <p:cNvSpPr>
            <a:spLocks noGrp="1"/>
          </p:cNvSpPr>
          <p:nvPr>
            <p:ph type="title"/>
          </p:nvPr>
        </p:nvSpPr>
        <p:spPr>
          <a:xfrm>
            <a:off x="288758" y="365125"/>
            <a:ext cx="11646568" cy="1325563"/>
          </a:xfrm>
        </p:spPr>
        <p:txBody>
          <a:bodyPr/>
          <a:lstStyle/>
          <a:p>
            <a:r>
              <a:rPr lang="en-US" dirty="0"/>
              <a:t>Key notes to avoid toxic fumes when working in closed or confirmed areas.</a:t>
            </a:r>
            <a:endParaRPr lang="en-ZA" dirty="0"/>
          </a:p>
        </p:txBody>
      </p:sp>
      <p:sp>
        <p:nvSpPr>
          <p:cNvPr id="3" name="Content Placeholder 2">
            <a:extLst>
              <a:ext uri="{FF2B5EF4-FFF2-40B4-BE49-F238E27FC236}">
                <a16:creationId xmlns:a16="http://schemas.microsoft.com/office/drawing/2014/main" id="{1BDA939A-6CDF-EBA5-D1A6-2D5C162559D4}"/>
              </a:ext>
            </a:extLst>
          </p:cNvPr>
          <p:cNvSpPr>
            <a:spLocks noGrp="1"/>
          </p:cNvSpPr>
          <p:nvPr>
            <p:ph idx="1"/>
          </p:nvPr>
        </p:nvSpPr>
        <p:spPr>
          <a:xfrm>
            <a:off x="288758" y="1690688"/>
            <a:ext cx="10515600" cy="4351338"/>
          </a:xfrm>
        </p:spPr>
        <p:txBody>
          <a:bodyPr/>
          <a:lstStyle/>
          <a:p>
            <a:r>
              <a:rPr lang="en-US" dirty="0"/>
              <a:t>All welding and cutting should be done in a well-ventilated area to protect against: </a:t>
            </a:r>
          </a:p>
          <a:p>
            <a:pPr lvl="1">
              <a:buFont typeface="Arial" panose="020B0604020202020204" pitchFamily="34" charset="0"/>
              <a:buChar char="•"/>
            </a:pPr>
            <a:r>
              <a:rPr lang="en-US" sz="2800" dirty="0"/>
              <a:t>Smoke, </a:t>
            </a:r>
          </a:p>
          <a:p>
            <a:pPr lvl="1">
              <a:buFont typeface="Arial" panose="020B0604020202020204" pitchFamily="34" charset="0"/>
              <a:buChar char="•"/>
            </a:pPr>
            <a:r>
              <a:rPr lang="en-US" sz="2800" dirty="0"/>
              <a:t>Dust, and </a:t>
            </a:r>
          </a:p>
          <a:p>
            <a:pPr lvl="1">
              <a:buFont typeface="Arial" panose="020B0604020202020204" pitchFamily="34" charset="0"/>
              <a:buChar char="•"/>
            </a:pPr>
            <a:r>
              <a:rPr lang="en-US" sz="2800" dirty="0"/>
              <a:t>Toxic (poisonous) fumes.</a:t>
            </a:r>
          </a:p>
          <a:p>
            <a:r>
              <a:rPr lang="en-US" dirty="0"/>
              <a:t>Many welding shops are equipped with ventilating systems</a:t>
            </a:r>
            <a:endParaRPr lang="en-ZA" dirty="0"/>
          </a:p>
        </p:txBody>
      </p:sp>
      <p:pic>
        <p:nvPicPr>
          <p:cNvPr id="5" name="Picture 4">
            <a:extLst>
              <a:ext uri="{FF2B5EF4-FFF2-40B4-BE49-F238E27FC236}">
                <a16:creationId xmlns:a16="http://schemas.microsoft.com/office/drawing/2014/main" id="{34DE0BCB-74C3-2189-57B3-988F368FBDA0}"/>
              </a:ext>
            </a:extLst>
          </p:cNvPr>
          <p:cNvPicPr>
            <a:picLocks noChangeAspect="1"/>
          </p:cNvPicPr>
          <p:nvPr/>
        </p:nvPicPr>
        <p:blipFill>
          <a:blip r:embed="rId2"/>
          <a:stretch>
            <a:fillRect/>
          </a:stretch>
        </p:blipFill>
        <p:spPr>
          <a:xfrm>
            <a:off x="10085220" y="2424112"/>
            <a:ext cx="1963143" cy="2743200"/>
          </a:xfrm>
          <a:prstGeom prst="rect">
            <a:avLst/>
          </a:prstGeom>
        </p:spPr>
      </p:pic>
    </p:spTree>
    <p:extLst>
      <p:ext uri="{BB962C8B-B14F-4D97-AF65-F5344CB8AC3E}">
        <p14:creationId xmlns:p14="http://schemas.microsoft.com/office/powerpoint/2010/main" val="276811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4A1D-B238-99D8-9D10-816A4C5C35F2}"/>
              </a:ext>
            </a:extLst>
          </p:cNvPr>
          <p:cNvSpPr>
            <a:spLocks noGrp="1"/>
          </p:cNvSpPr>
          <p:nvPr>
            <p:ph type="title"/>
          </p:nvPr>
        </p:nvSpPr>
        <p:spPr>
          <a:xfrm>
            <a:off x="240632" y="45953"/>
            <a:ext cx="11113168" cy="1325563"/>
          </a:xfrm>
        </p:spPr>
        <p:txBody>
          <a:bodyPr>
            <a:normAutofit/>
          </a:bodyPr>
          <a:lstStyle/>
          <a:p>
            <a:r>
              <a:rPr lang="en-US" sz="3600" i="1" dirty="0"/>
              <a:t>Potential </a:t>
            </a:r>
            <a:r>
              <a:rPr lang="en-ZA" sz="3600" i="1" dirty="0"/>
              <a:t>Personal Injuries from welding in confined and closed areas</a:t>
            </a:r>
          </a:p>
        </p:txBody>
      </p:sp>
      <p:sp>
        <p:nvSpPr>
          <p:cNvPr id="3" name="Content Placeholder 2">
            <a:extLst>
              <a:ext uri="{FF2B5EF4-FFF2-40B4-BE49-F238E27FC236}">
                <a16:creationId xmlns:a16="http://schemas.microsoft.com/office/drawing/2014/main" id="{8D9FA52F-0B57-A018-B501-72859854769C}"/>
              </a:ext>
            </a:extLst>
          </p:cNvPr>
          <p:cNvSpPr>
            <a:spLocks noGrp="1"/>
          </p:cNvSpPr>
          <p:nvPr>
            <p:ph idx="1"/>
          </p:nvPr>
        </p:nvSpPr>
        <p:spPr>
          <a:xfrm>
            <a:off x="838200" y="1371516"/>
            <a:ext cx="10515600" cy="4351338"/>
          </a:xfrm>
        </p:spPr>
        <p:txBody>
          <a:bodyPr>
            <a:normAutofit fontScale="77500" lnSpcReduction="20000"/>
          </a:bodyPr>
          <a:lstStyle/>
          <a:p>
            <a:r>
              <a:rPr lang="en-US" b="1" dirty="0"/>
              <a:t>Burns: </a:t>
            </a:r>
            <a:r>
              <a:rPr lang="en-US" dirty="0"/>
              <a:t>Most common welding injuries are burns from heat, hot metal, or radiation.</a:t>
            </a:r>
          </a:p>
          <a:p>
            <a:pPr marL="0" indent="0">
              <a:buNone/>
            </a:pPr>
            <a:r>
              <a:rPr lang="en-US" dirty="0"/>
              <a:t> - Welders can avoid burns with proper protective clothing, well-maintained equipment, and adherence to safe work practices.</a:t>
            </a:r>
          </a:p>
          <a:p>
            <a:pPr marL="0" indent="0">
              <a:buNone/>
            </a:pPr>
            <a:r>
              <a:rPr lang="en-US" dirty="0"/>
              <a:t> - Assume everything in the welding area is hot; mark hot objects when leaving to protect others.</a:t>
            </a:r>
          </a:p>
          <a:p>
            <a:r>
              <a:rPr lang="en-US" b="1" dirty="0"/>
              <a:t> Radiation</a:t>
            </a:r>
            <a:r>
              <a:rPr lang="en-US" dirty="0"/>
              <a:t>: An energy that can be released from both visible and invisible. It is produced during welding, posing risks to eyes and skin.</a:t>
            </a:r>
          </a:p>
          <a:p>
            <a:r>
              <a:rPr lang="en-US" dirty="0"/>
              <a:t>  </a:t>
            </a:r>
            <a:r>
              <a:rPr lang="en-US" b="1" dirty="0"/>
              <a:t>Arc flash burn</a:t>
            </a:r>
            <a:r>
              <a:rPr lang="en-US" dirty="0"/>
              <a:t>: When the flash of a welding arc reaches unprotected eyes, the resulting injury is called arc flash burn, It can cause symptoms like bloodshot eyes and tearing.</a:t>
            </a:r>
          </a:p>
          <a:p>
            <a:endParaRPr lang="en-US" dirty="0"/>
          </a:p>
          <a:p>
            <a:pPr marL="457200" lvl="1" indent="0">
              <a:buNone/>
            </a:pPr>
            <a:r>
              <a:rPr lang="en-US" dirty="0"/>
              <a:t>Caution: Do not do any welding for several days if you suffer arc flash burn. If the pain lasts </a:t>
            </a:r>
          </a:p>
          <a:p>
            <a:pPr marL="457200" lvl="1" indent="0">
              <a:buNone/>
            </a:pPr>
            <a:r>
              <a:rPr lang="en-US" dirty="0"/>
              <a:t>very long, see a doctor. </a:t>
            </a:r>
            <a:endParaRPr lang="en-ZA" dirty="0"/>
          </a:p>
        </p:txBody>
      </p:sp>
    </p:spTree>
    <p:extLst>
      <p:ext uri="{BB962C8B-B14F-4D97-AF65-F5344CB8AC3E}">
        <p14:creationId xmlns:p14="http://schemas.microsoft.com/office/powerpoint/2010/main" val="74229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5FA3-0159-40F5-F95E-F4551E3F71A1}"/>
              </a:ext>
            </a:extLst>
          </p:cNvPr>
          <p:cNvSpPr>
            <a:spLocks noGrp="1"/>
          </p:cNvSpPr>
          <p:nvPr>
            <p:ph type="title"/>
          </p:nvPr>
        </p:nvSpPr>
        <p:spPr>
          <a:xfrm>
            <a:off x="597568" y="18255"/>
            <a:ext cx="10515600" cy="1325563"/>
          </a:xfrm>
        </p:spPr>
        <p:txBody>
          <a:bodyPr/>
          <a:lstStyle/>
          <a:p>
            <a:r>
              <a:rPr lang="en-ZA" i="1" dirty="0"/>
              <a:t>High frequency radiation</a:t>
            </a:r>
          </a:p>
        </p:txBody>
      </p:sp>
      <p:sp>
        <p:nvSpPr>
          <p:cNvPr id="3" name="Content Placeholder 2">
            <a:extLst>
              <a:ext uri="{FF2B5EF4-FFF2-40B4-BE49-F238E27FC236}">
                <a16:creationId xmlns:a16="http://schemas.microsoft.com/office/drawing/2014/main" id="{AD850EBB-7D4D-0CD6-A5A0-E1A98EBC043D}"/>
              </a:ext>
            </a:extLst>
          </p:cNvPr>
          <p:cNvSpPr>
            <a:spLocks noGrp="1"/>
          </p:cNvSpPr>
          <p:nvPr>
            <p:ph idx="1"/>
          </p:nvPr>
        </p:nvSpPr>
        <p:spPr>
          <a:xfrm>
            <a:off x="597568" y="1156054"/>
            <a:ext cx="10996864" cy="4570977"/>
          </a:xfrm>
        </p:spPr>
        <p:txBody>
          <a:bodyPr>
            <a:normAutofit fontScale="92500"/>
          </a:bodyPr>
          <a:lstStyle/>
          <a:p>
            <a:r>
              <a:rPr lang="en-US" sz="2400" dirty="0"/>
              <a:t> Most TIG welders, especially those welding various metal types like aluminum, operate at high frequency.</a:t>
            </a:r>
          </a:p>
          <a:p>
            <a:r>
              <a:rPr lang="en-US" sz="2400" dirty="0"/>
              <a:t>  High-frequency (H.F.) can disrupt radio navigation, safety services, computers, and communications equipment.</a:t>
            </a:r>
          </a:p>
          <a:p>
            <a:r>
              <a:rPr lang="en-US" sz="2400" dirty="0"/>
              <a:t> Only qualified individuals familiar with electronic equipment should perform the installation to prevent interference.</a:t>
            </a:r>
          </a:p>
          <a:p>
            <a:r>
              <a:rPr lang="en-US" sz="2400" dirty="0"/>
              <a:t> The user is responsible for promptly correcting any interference problems resulting from the installation.</a:t>
            </a:r>
          </a:p>
          <a:p>
            <a:r>
              <a:rPr lang="en-US" sz="2400" dirty="0"/>
              <a:t>  If notified by the FCC about interference, cease using the equipment immediately.</a:t>
            </a:r>
          </a:p>
          <a:p>
            <a:r>
              <a:rPr lang="en-US" sz="2400" dirty="0"/>
              <a:t> Regularly check and maintain the installation.</a:t>
            </a:r>
          </a:p>
          <a:p>
            <a:r>
              <a:rPr lang="en-US" sz="2400" dirty="0"/>
              <a:t> Keep high-frequency source doors and panels tightly shut, maintain spark gaps, and use grounding and shielding to minimize interference possibilities.</a:t>
            </a:r>
            <a:endParaRPr lang="en-ZA" sz="2400" dirty="0"/>
          </a:p>
        </p:txBody>
      </p:sp>
    </p:spTree>
    <p:extLst>
      <p:ext uri="{BB962C8B-B14F-4D97-AF65-F5344CB8AC3E}">
        <p14:creationId xmlns:p14="http://schemas.microsoft.com/office/powerpoint/2010/main" val="277302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1CC7-4F3D-750F-52B3-C46C9360A38B}"/>
              </a:ext>
            </a:extLst>
          </p:cNvPr>
          <p:cNvSpPr>
            <a:spLocks noGrp="1"/>
          </p:cNvSpPr>
          <p:nvPr>
            <p:ph type="title"/>
          </p:nvPr>
        </p:nvSpPr>
        <p:spPr>
          <a:xfrm>
            <a:off x="645694" y="-260517"/>
            <a:ext cx="10515600" cy="1325563"/>
          </a:xfrm>
        </p:spPr>
        <p:txBody>
          <a:bodyPr>
            <a:normAutofit/>
          </a:bodyPr>
          <a:lstStyle/>
          <a:p>
            <a:r>
              <a:rPr lang="en-US" sz="4000" i="1" dirty="0"/>
              <a:t>Safety precautions when using gas cylinders</a:t>
            </a:r>
            <a:endParaRPr lang="en-ZA" sz="4000" i="1" dirty="0"/>
          </a:p>
        </p:txBody>
      </p:sp>
      <p:sp>
        <p:nvSpPr>
          <p:cNvPr id="3" name="Content Placeholder 2">
            <a:extLst>
              <a:ext uri="{FF2B5EF4-FFF2-40B4-BE49-F238E27FC236}">
                <a16:creationId xmlns:a16="http://schemas.microsoft.com/office/drawing/2014/main" id="{C93253F9-FFDB-CF75-65C2-76DA3DEF0690}"/>
              </a:ext>
            </a:extLst>
          </p:cNvPr>
          <p:cNvSpPr>
            <a:spLocks noGrp="1"/>
          </p:cNvSpPr>
          <p:nvPr>
            <p:ph idx="1"/>
          </p:nvPr>
        </p:nvSpPr>
        <p:spPr>
          <a:xfrm>
            <a:off x="312821" y="745959"/>
            <a:ext cx="11233485" cy="5173578"/>
          </a:xfrm>
        </p:spPr>
        <p:txBody>
          <a:bodyPr>
            <a:normAutofit/>
          </a:bodyPr>
          <a:lstStyle/>
          <a:p>
            <a:pPr marL="0" indent="0">
              <a:buNone/>
            </a:pPr>
            <a:r>
              <a:rPr lang="en-US" sz="2400" dirty="0"/>
              <a:t>Compressed gas cylinders contain high-pressure gas and can explode if damaged; handle with care:</a:t>
            </a:r>
          </a:p>
          <a:p>
            <a:pPr lvl="1">
              <a:buFont typeface="Arial" panose="020B0604020202020204" pitchFamily="34" charset="0"/>
              <a:buChar char="•"/>
            </a:pPr>
            <a:r>
              <a:rPr lang="en-US" sz="1800" dirty="0"/>
              <a:t>Protect cylinders from heat, shocks, physical damage, slag, open flames, sparks, and arcs.</a:t>
            </a:r>
          </a:p>
          <a:p>
            <a:pPr lvl="1">
              <a:buFont typeface="Arial" panose="020B0604020202020204" pitchFamily="34" charset="0"/>
              <a:buChar char="•"/>
            </a:pPr>
            <a:r>
              <a:rPr lang="en-US" sz="1800" dirty="0"/>
              <a:t>Install cylinders upright, secured to a stationary support or rack, to prevent falling or tipping.</a:t>
            </a:r>
          </a:p>
          <a:p>
            <a:pPr lvl="1">
              <a:buFont typeface="Arial" panose="020B0604020202020204" pitchFamily="34" charset="0"/>
              <a:buChar char="•"/>
            </a:pPr>
            <a:r>
              <a:rPr lang="en-US" sz="1800" dirty="0"/>
              <a:t>Keep cylinders away from welding or electrical circuits.</a:t>
            </a:r>
          </a:p>
          <a:p>
            <a:pPr lvl="1">
              <a:buFont typeface="Arial" panose="020B0604020202020204" pitchFamily="34" charset="0"/>
              <a:buChar char="•"/>
            </a:pPr>
            <a:r>
              <a:rPr lang="en-US" sz="1800" dirty="0"/>
              <a:t>Never drape a welding torch over a gas cylinder or let a welding electrode touch any cylinder.</a:t>
            </a:r>
          </a:p>
          <a:p>
            <a:pPr lvl="1">
              <a:buFont typeface="Arial" panose="020B0604020202020204" pitchFamily="34" charset="0"/>
              <a:buChar char="•"/>
            </a:pPr>
            <a:r>
              <a:rPr lang="en-US" sz="1800" dirty="0"/>
              <a:t>Avoid welding on a pressurized cylinder to prevent explosions.</a:t>
            </a:r>
          </a:p>
          <a:p>
            <a:pPr lvl="1">
              <a:buFont typeface="Arial" panose="020B0604020202020204" pitchFamily="34" charset="0"/>
              <a:buChar char="•"/>
            </a:pPr>
            <a:r>
              <a:rPr lang="en-US" sz="1800" dirty="0"/>
              <a:t>Use correct cylinders, regulators, hoses, and fittings designed for the application; maintain in good condition.</a:t>
            </a:r>
          </a:p>
          <a:p>
            <a:pPr lvl="1">
              <a:buFont typeface="Arial" panose="020B0604020202020204" pitchFamily="34" charset="0"/>
              <a:buChar char="•"/>
            </a:pPr>
            <a:r>
              <a:rPr lang="en-US" sz="1800" dirty="0"/>
              <a:t>Turn face away from valve outlet when opening the cylinder valve; avoid standing in front or behind the regulator.</a:t>
            </a:r>
          </a:p>
          <a:p>
            <a:pPr lvl="1">
              <a:buFont typeface="Arial" panose="020B0604020202020204" pitchFamily="34" charset="0"/>
              <a:buChar char="•"/>
            </a:pPr>
            <a:r>
              <a:rPr lang="en-US" sz="1800" dirty="0"/>
              <a:t>Keep the protective cap in place over the valve, except when in use.</a:t>
            </a:r>
          </a:p>
          <a:p>
            <a:pPr lvl="1">
              <a:buFont typeface="Arial" panose="020B0604020202020204" pitchFamily="34" charset="0"/>
              <a:buChar char="•"/>
            </a:pPr>
            <a:r>
              <a:rPr lang="en-US" sz="1800" dirty="0"/>
              <a:t>Use proper equipment, procedures, and personnel for lifting, moving, and transporting cylinders</a:t>
            </a:r>
            <a:r>
              <a:rPr lang="en-US" sz="1600" dirty="0"/>
              <a:t>.</a:t>
            </a:r>
          </a:p>
        </p:txBody>
      </p:sp>
    </p:spTree>
    <p:extLst>
      <p:ext uri="{BB962C8B-B14F-4D97-AF65-F5344CB8AC3E}">
        <p14:creationId xmlns:p14="http://schemas.microsoft.com/office/powerpoint/2010/main" val="160138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E56B-F335-B1E3-39B7-B9BCA000CE10}"/>
              </a:ext>
            </a:extLst>
          </p:cNvPr>
          <p:cNvSpPr>
            <a:spLocks noGrp="1"/>
          </p:cNvSpPr>
          <p:nvPr>
            <p:ph type="title"/>
          </p:nvPr>
        </p:nvSpPr>
        <p:spPr>
          <a:xfrm>
            <a:off x="382137" y="153192"/>
            <a:ext cx="10971663" cy="1325563"/>
          </a:xfrm>
        </p:spPr>
        <p:txBody>
          <a:bodyPr>
            <a:normAutofit/>
          </a:bodyPr>
          <a:lstStyle/>
          <a:p>
            <a:r>
              <a:rPr lang="en-US" sz="4000" dirty="0"/>
              <a:t>KM-05-KT01: General health, safety and environmental protection concepts GTAW </a:t>
            </a:r>
            <a:endParaRPr lang="en-ZA" sz="4000" dirty="0"/>
          </a:p>
        </p:txBody>
      </p:sp>
      <p:sp>
        <p:nvSpPr>
          <p:cNvPr id="3" name="Content Placeholder 2">
            <a:extLst>
              <a:ext uri="{FF2B5EF4-FFF2-40B4-BE49-F238E27FC236}">
                <a16:creationId xmlns:a16="http://schemas.microsoft.com/office/drawing/2014/main" id="{273D42A6-ED73-46D4-38FF-2A3EDE8E4CC8}"/>
              </a:ext>
            </a:extLst>
          </p:cNvPr>
          <p:cNvSpPr>
            <a:spLocks noGrp="1"/>
          </p:cNvSpPr>
          <p:nvPr>
            <p:ph idx="1"/>
          </p:nvPr>
        </p:nvSpPr>
        <p:spPr>
          <a:xfrm>
            <a:off x="382137" y="1478755"/>
            <a:ext cx="11247156" cy="4218660"/>
          </a:xfrm>
        </p:spPr>
        <p:txBody>
          <a:bodyPr>
            <a:normAutofit/>
          </a:bodyPr>
          <a:lstStyle/>
          <a:p>
            <a:r>
              <a:rPr lang="en-US" dirty="0"/>
              <a:t>Gas Tungsten Arc Welding (GTAW), involves fusing metals using a non-consumable tungsten electrode and an inert gas shield. Health, safety, and environmental protection are crucial considerations in GTAW.</a:t>
            </a:r>
          </a:p>
          <a:p>
            <a:pPr marL="0" indent="0">
              <a:buNone/>
            </a:pPr>
            <a:r>
              <a:rPr lang="en-US" dirty="0"/>
              <a:t>Topic elements to be covered include</a:t>
            </a:r>
          </a:p>
          <a:p>
            <a:pPr>
              <a:buFont typeface="Arial" panose="020B0604020202020204" pitchFamily="34" charset="0"/>
              <a:buChar char="•"/>
            </a:pPr>
            <a:r>
              <a:rPr lang="en-US" dirty="0"/>
              <a:t> KT0101: Adherence to appropriate GTAW welding PPE</a:t>
            </a:r>
          </a:p>
          <a:p>
            <a:pPr>
              <a:buFont typeface="Arial" panose="020B0604020202020204" pitchFamily="34" charset="0"/>
              <a:buChar char="•"/>
            </a:pPr>
            <a:r>
              <a:rPr lang="en-US" dirty="0"/>
              <a:t> KT0201: Electric shock, harmful fumes and gases.</a:t>
            </a:r>
          </a:p>
        </p:txBody>
      </p:sp>
    </p:spTree>
    <p:extLst>
      <p:ext uri="{BB962C8B-B14F-4D97-AF65-F5344CB8AC3E}">
        <p14:creationId xmlns:p14="http://schemas.microsoft.com/office/powerpoint/2010/main" val="1852073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B439-2154-D9BE-7969-DBDFB88530D8}"/>
              </a:ext>
            </a:extLst>
          </p:cNvPr>
          <p:cNvSpPr>
            <a:spLocks noGrp="1"/>
          </p:cNvSpPr>
          <p:nvPr>
            <p:ph type="title"/>
          </p:nvPr>
        </p:nvSpPr>
        <p:spPr>
          <a:xfrm>
            <a:off x="858253" y="-16795"/>
            <a:ext cx="10515600" cy="1325563"/>
          </a:xfrm>
        </p:spPr>
        <p:txBody>
          <a:bodyPr/>
          <a:lstStyle/>
          <a:p>
            <a:r>
              <a:rPr lang="en-US" dirty="0"/>
              <a:t>KT02: Principles of GTAW operation</a:t>
            </a:r>
            <a:endParaRPr lang="en-ZA" dirty="0"/>
          </a:p>
        </p:txBody>
      </p:sp>
      <p:sp>
        <p:nvSpPr>
          <p:cNvPr id="3" name="Content Placeholder 2">
            <a:extLst>
              <a:ext uri="{FF2B5EF4-FFF2-40B4-BE49-F238E27FC236}">
                <a16:creationId xmlns:a16="http://schemas.microsoft.com/office/drawing/2014/main" id="{50635032-EC9F-9437-0BF8-2A816070CA8A}"/>
              </a:ext>
            </a:extLst>
          </p:cNvPr>
          <p:cNvSpPr>
            <a:spLocks noGrp="1"/>
          </p:cNvSpPr>
          <p:nvPr>
            <p:ph idx="1"/>
          </p:nvPr>
        </p:nvSpPr>
        <p:spPr>
          <a:xfrm>
            <a:off x="818147" y="1086476"/>
            <a:ext cx="10732169" cy="4688682"/>
          </a:xfrm>
        </p:spPr>
        <p:txBody>
          <a:bodyPr>
            <a:normAutofit fontScale="92500" lnSpcReduction="10000"/>
          </a:bodyPr>
          <a:lstStyle/>
          <a:p>
            <a:pPr marL="0" indent="0">
              <a:buNone/>
            </a:pPr>
            <a:r>
              <a:rPr lang="en-US" dirty="0"/>
              <a:t>GTAW (Gas Tungsten Arc Welding) operation is guided by fundamental principles, defining the core aspects of this precise and versatile welding technique.</a:t>
            </a:r>
          </a:p>
          <a:p>
            <a:pPr marL="0" indent="0">
              <a:buNone/>
            </a:pPr>
            <a:endParaRPr lang="en-US" dirty="0"/>
          </a:p>
          <a:p>
            <a:pPr marL="0" indent="0">
              <a:buNone/>
            </a:pPr>
            <a:r>
              <a:rPr lang="en-US" dirty="0"/>
              <a:t>Topic elements to be covered include:</a:t>
            </a:r>
          </a:p>
          <a:p>
            <a:pPr marL="457200" lvl="1" indent="-457200">
              <a:spcBef>
                <a:spcPts val="1000"/>
              </a:spcBef>
            </a:pPr>
            <a:r>
              <a:rPr lang="en-US" sz="2800" dirty="0"/>
              <a:t>KT0201: Shielding gas feeding and protection of GTAW electrode </a:t>
            </a:r>
          </a:p>
          <a:p>
            <a:pPr marL="457200" lvl="1" indent="-457200">
              <a:spcBef>
                <a:spcPts val="1000"/>
              </a:spcBef>
            </a:pPr>
            <a:r>
              <a:rPr lang="en-US" sz="2800" dirty="0"/>
              <a:t>KT0202: Producing electric arc and arc stabilization </a:t>
            </a:r>
          </a:p>
          <a:p>
            <a:pPr marL="457200" lvl="1" indent="-457200">
              <a:spcBef>
                <a:spcPts val="1000"/>
              </a:spcBef>
            </a:pPr>
            <a:r>
              <a:rPr lang="en-US" sz="2800" dirty="0"/>
              <a:t>KT0203: Melting of the base metal and filler wire feeding</a:t>
            </a:r>
            <a:endParaRPr lang="en-US" dirty="0"/>
          </a:p>
          <a:p>
            <a:pPr marL="457200" lvl="1" indent="0">
              <a:buNone/>
            </a:pPr>
            <a:r>
              <a:rPr lang="en-US" dirty="0"/>
              <a:t>--Assessment Criteria and Weight: </a:t>
            </a:r>
          </a:p>
          <a:p>
            <a:pPr lvl="2">
              <a:buFont typeface="Arial" panose="020B0604020202020204" pitchFamily="34" charset="0"/>
              <a:buChar char="•"/>
            </a:pPr>
            <a:r>
              <a:rPr lang="en-US" dirty="0"/>
              <a:t>Describe different GTAW shielding gases and their characteristics</a:t>
            </a:r>
          </a:p>
          <a:p>
            <a:pPr lvl="2">
              <a:buFont typeface="Arial" panose="020B0604020202020204" pitchFamily="34" charset="0"/>
              <a:buChar char="•"/>
            </a:pPr>
            <a:r>
              <a:rPr lang="en-US" dirty="0"/>
              <a:t> Explain how arc stability is achieved when welding GTAW process</a:t>
            </a:r>
          </a:p>
          <a:p>
            <a:pPr lvl="2">
              <a:buFont typeface="Arial" panose="020B0604020202020204" pitchFamily="34" charset="0"/>
              <a:buChar char="•"/>
            </a:pPr>
            <a:r>
              <a:rPr lang="en-US" dirty="0"/>
              <a:t>Explain how the base metal and filler are melted when welding GTAW process</a:t>
            </a:r>
            <a:endParaRPr lang="en-ZA" dirty="0"/>
          </a:p>
        </p:txBody>
      </p:sp>
    </p:spTree>
    <p:extLst>
      <p:ext uri="{BB962C8B-B14F-4D97-AF65-F5344CB8AC3E}">
        <p14:creationId xmlns:p14="http://schemas.microsoft.com/office/powerpoint/2010/main" val="3634227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C5DE-D1B6-2829-7583-E2FF27F49864}"/>
              </a:ext>
            </a:extLst>
          </p:cNvPr>
          <p:cNvSpPr>
            <a:spLocks noGrp="1"/>
          </p:cNvSpPr>
          <p:nvPr>
            <p:ph type="title"/>
          </p:nvPr>
        </p:nvSpPr>
        <p:spPr>
          <a:xfrm>
            <a:off x="40106" y="316999"/>
            <a:ext cx="12151894" cy="1325563"/>
          </a:xfrm>
        </p:spPr>
        <p:txBody>
          <a:bodyPr>
            <a:normAutofit fontScale="90000"/>
          </a:bodyPr>
          <a:lstStyle/>
          <a:p>
            <a:r>
              <a:rPr lang="en-US" sz="3600" i="1" dirty="0"/>
              <a:t>KT0201: Shielding gas feeding and protection of GTAW electrode </a:t>
            </a:r>
            <a:br>
              <a:rPr lang="en-US" sz="4400" dirty="0"/>
            </a:br>
            <a:endParaRPr lang="en-ZA" dirty="0"/>
          </a:p>
        </p:txBody>
      </p:sp>
      <p:sp>
        <p:nvSpPr>
          <p:cNvPr id="3" name="Content Placeholder 2">
            <a:extLst>
              <a:ext uri="{FF2B5EF4-FFF2-40B4-BE49-F238E27FC236}">
                <a16:creationId xmlns:a16="http://schemas.microsoft.com/office/drawing/2014/main" id="{A5ACDF58-2CF7-6415-0A27-7B8AFE963A3C}"/>
              </a:ext>
            </a:extLst>
          </p:cNvPr>
          <p:cNvSpPr>
            <a:spLocks noGrp="1"/>
          </p:cNvSpPr>
          <p:nvPr>
            <p:ph idx="1"/>
          </p:nvPr>
        </p:nvSpPr>
        <p:spPr>
          <a:xfrm>
            <a:off x="838200" y="1253331"/>
            <a:ext cx="10515600" cy="4351338"/>
          </a:xfrm>
        </p:spPr>
        <p:txBody>
          <a:bodyPr>
            <a:normAutofit lnSpcReduction="10000"/>
          </a:bodyPr>
          <a:lstStyle/>
          <a:p>
            <a:r>
              <a:rPr lang="en-US" dirty="0"/>
              <a:t>Gas Tungsten Arc Welding (GTAW) is an arc welding process that achieves metal fusion by heating with an arc between a tungsten (non consumable) electrode and the work.</a:t>
            </a:r>
          </a:p>
          <a:p>
            <a:r>
              <a:rPr lang="en-US" dirty="0"/>
              <a:t>Shielding is obtained from a gas or gas mixture. Both pressure and a filler metal may or may not be used. This process is sometimes called TIG welding, which indicates “tungsten inert gas welding”. </a:t>
            </a:r>
          </a:p>
          <a:p>
            <a:r>
              <a:rPr lang="en-US" dirty="0"/>
              <a:t>Shielding Gas in GTAW: Argon shields the weld, inert gases like Argon and Helium do not chemically react, providing clear visibility of the arc, and hydrogen may be added for increased travel speeds.</a:t>
            </a:r>
          </a:p>
          <a:p>
            <a:endParaRPr lang="en-US" dirty="0"/>
          </a:p>
          <a:p>
            <a:endParaRPr lang="en-US" dirty="0"/>
          </a:p>
          <a:p>
            <a:endParaRPr lang="en-US" dirty="0"/>
          </a:p>
          <a:p>
            <a:endParaRPr lang="en-US" dirty="0"/>
          </a:p>
          <a:p>
            <a:endParaRPr lang="en-US" dirty="0"/>
          </a:p>
          <a:p>
            <a:endParaRPr lang="en-ZA" dirty="0"/>
          </a:p>
        </p:txBody>
      </p:sp>
    </p:spTree>
    <p:extLst>
      <p:ext uri="{BB962C8B-B14F-4D97-AF65-F5344CB8AC3E}">
        <p14:creationId xmlns:p14="http://schemas.microsoft.com/office/powerpoint/2010/main" val="2647221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458C-0488-6173-58EE-AB3FDA33B330}"/>
              </a:ext>
            </a:extLst>
          </p:cNvPr>
          <p:cNvSpPr>
            <a:spLocks noGrp="1"/>
          </p:cNvSpPr>
          <p:nvPr>
            <p:ph type="title"/>
          </p:nvPr>
        </p:nvSpPr>
        <p:spPr>
          <a:xfrm>
            <a:off x="464696" y="741392"/>
            <a:ext cx="11152682" cy="683912"/>
          </a:xfrm>
        </p:spPr>
        <p:txBody>
          <a:bodyPr anchor="b">
            <a:normAutofit fontScale="90000"/>
          </a:bodyPr>
          <a:lstStyle/>
          <a:p>
            <a:r>
              <a:rPr kumimoji="0" lang="en-US" sz="3000" b="0" i="1"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KT0201: Shielding gas feeding and protection of GTAW electrode (p2)</a:t>
            </a:r>
            <a:endParaRPr lang="en-ZA" sz="3000" dirty="0"/>
          </a:p>
        </p:txBody>
      </p:sp>
      <p:sp>
        <p:nvSpPr>
          <p:cNvPr id="3" name="Content Placeholder 2">
            <a:extLst>
              <a:ext uri="{FF2B5EF4-FFF2-40B4-BE49-F238E27FC236}">
                <a16:creationId xmlns:a16="http://schemas.microsoft.com/office/drawing/2014/main" id="{0C3B2A80-2425-4C8E-3FD7-2F5FA7F03157}"/>
              </a:ext>
            </a:extLst>
          </p:cNvPr>
          <p:cNvSpPr>
            <a:spLocks noGrp="1"/>
          </p:cNvSpPr>
          <p:nvPr>
            <p:ph idx="1"/>
          </p:nvPr>
        </p:nvSpPr>
        <p:spPr>
          <a:xfrm>
            <a:off x="711934" y="2038567"/>
            <a:ext cx="6903203" cy="3897304"/>
          </a:xfrm>
        </p:spPr>
        <p:txBody>
          <a:bodyPr anchor="t">
            <a:normAutofit/>
          </a:bodyPr>
          <a:lstStyle/>
          <a:p>
            <a:r>
              <a:rPr lang="en-US" sz="2000" b="1" i="0" dirty="0">
                <a:effectLst/>
                <a:latin typeface="Söhne"/>
              </a:rPr>
              <a:t>GTAW Temperature and Filler Metal:</a:t>
            </a:r>
            <a:r>
              <a:rPr lang="en-US" sz="2000" b="0" i="0" dirty="0">
                <a:effectLst/>
                <a:latin typeface="Söhne"/>
              </a:rPr>
              <a:t> GTAW reaches temperatures up to 20,000°C, with the torch solely heating the workpiece. Filler metal, if required, can be added manually or via a cold wire feeder.</a:t>
            </a:r>
          </a:p>
          <a:p>
            <a:r>
              <a:rPr lang="en-US" sz="2000" b="0" i="0" dirty="0">
                <a:effectLst/>
                <a:latin typeface="Söhne"/>
              </a:rPr>
              <a:t>GTAW is versatile and can be used for welding steel, stainless steel, nickel alloys, titanium, aluminum, copper, brass, bronze, and gold. It excels in joining dissimilar metals, like copper to brass and stainless steel to mild steel. </a:t>
            </a:r>
            <a:endParaRPr lang="en-ZA" sz="2000" dirty="0"/>
          </a:p>
        </p:txBody>
      </p:sp>
      <p:grpSp>
        <p:nvGrpSpPr>
          <p:cNvPr id="17" name="Group 16">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69C8EE7-39B5-5A2E-FD89-5322A34E26DA}"/>
              </a:ext>
            </a:extLst>
          </p:cNvPr>
          <p:cNvPicPr>
            <a:picLocks noChangeAspect="1"/>
          </p:cNvPicPr>
          <p:nvPr/>
        </p:nvPicPr>
        <p:blipFill>
          <a:blip r:embed="rId2"/>
          <a:stretch>
            <a:fillRect/>
          </a:stretch>
        </p:blipFill>
        <p:spPr>
          <a:xfrm>
            <a:off x="8691114" y="1813947"/>
            <a:ext cx="3167365" cy="3484101"/>
          </a:xfrm>
          <a:prstGeom prst="rect">
            <a:avLst/>
          </a:prstGeom>
        </p:spPr>
      </p:pic>
    </p:spTree>
    <p:extLst>
      <p:ext uri="{BB962C8B-B14F-4D97-AF65-F5344CB8AC3E}">
        <p14:creationId xmlns:p14="http://schemas.microsoft.com/office/powerpoint/2010/main" val="379111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2AAB11-1FD5-E8A3-665A-6B2E4B5882CF}"/>
              </a:ext>
            </a:extLst>
          </p:cNvPr>
          <p:cNvPicPr>
            <a:picLocks noGrp="1" noChangeAspect="1"/>
          </p:cNvPicPr>
          <p:nvPr>
            <p:ph idx="1"/>
          </p:nvPr>
        </p:nvPicPr>
        <p:blipFill rotWithShape="1">
          <a:blip r:embed="rId2"/>
          <a:srcRect b="3691"/>
          <a:stretch/>
        </p:blipFill>
        <p:spPr>
          <a:xfrm>
            <a:off x="1856873" y="248443"/>
            <a:ext cx="7287127" cy="5403967"/>
          </a:xfrm>
        </p:spPr>
      </p:pic>
    </p:spTree>
    <p:extLst>
      <p:ext uri="{BB962C8B-B14F-4D97-AF65-F5344CB8AC3E}">
        <p14:creationId xmlns:p14="http://schemas.microsoft.com/office/powerpoint/2010/main" val="86557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E114-4E1E-A35D-F5CB-C40F38FC7ECE}"/>
              </a:ext>
            </a:extLst>
          </p:cNvPr>
          <p:cNvSpPr>
            <a:spLocks noGrp="1"/>
          </p:cNvSpPr>
          <p:nvPr>
            <p:ph type="title"/>
          </p:nvPr>
        </p:nvSpPr>
        <p:spPr>
          <a:xfrm>
            <a:off x="838200" y="365126"/>
            <a:ext cx="10515600" cy="910222"/>
          </a:xfrm>
        </p:spPr>
        <p:txBody>
          <a:bodyPr>
            <a:normAutofit/>
          </a:bodyPr>
          <a:lstStyle/>
          <a:p>
            <a:r>
              <a:rPr lang="en-ZA" sz="4000" i="1" dirty="0"/>
              <a:t>Advantages of GTAW welding:</a:t>
            </a:r>
          </a:p>
        </p:txBody>
      </p:sp>
      <p:graphicFrame>
        <p:nvGraphicFramePr>
          <p:cNvPr id="5" name="Content Placeholder 4">
            <a:extLst>
              <a:ext uri="{FF2B5EF4-FFF2-40B4-BE49-F238E27FC236}">
                <a16:creationId xmlns:a16="http://schemas.microsoft.com/office/drawing/2014/main" id="{8D8E9783-B1F8-B137-5412-AD3A72951702}"/>
              </a:ext>
            </a:extLst>
          </p:cNvPr>
          <p:cNvGraphicFramePr>
            <a:graphicFrameLocks noGrp="1"/>
          </p:cNvGraphicFramePr>
          <p:nvPr>
            <p:ph idx="1"/>
            <p:extLst>
              <p:ext uri="{D42A27DB-BD31-4B8C-83A1-F6EECF244321}">
                <p14:modId xmlns:p14="http://schemas.microsoft.com/office/powerpoint/2010/main" val="1855644220"/>
              </p:ext>
            </p:extLst>
          </p:nvPr>
        </p:nvGraphicFramePr>
        <p:xfrm>
          <a:off x="838200" y="1275348"/>
          <a:ext cx="9957179" cy="421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213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992-8ACD-15F1-3317-FA9A68B1F30A}"/>
              </a:ext>
            </a:extLst>
          </p:cNvPr>
          <p:cNvSpPr>
            <a:spLocks noGrp="1"/>
          </p:cNvSpPr>
          <p:nvPr>
            <p:ph type="title"/>
          </p:nvPr>
        </p:nvSpPr>
        <p:spPr/>
        <p:txBody>
          <a:bodyPr/>
          <a:lstStyle/>
          <a:p>
            <a:r>
              <a:rPr lang="en-ZA" dirty="0"/>
              <a:t>Disadvantages of GTAW welding:</a:t>
            </a:r>
          </a:p>
        </p:txBody>
      </p:sp>
      <p:graphicFrame>
        <p:nvGraphicFramePr>
          <p:cNvPr id="4" name="Content Placeholder 3">
            <a:extLst>
              <a:ext uri="{FF2B5EF4-FFF2-40B4-BE49-F238E27FC236}">
                <a16:creationId xmlns:a16="http://schemas.microsoft.com/office/drawing/2014/main" id="{C8B1276F-96ED-AD25-9EEF-7AC6B95AD62F}"/>
              </a:ext>
            </a:extLst>
          </p:cNvPr>
          <p:cNvGraphicFramePr>
            <a:graphicFrameLocks noGrp="1"/>
          </p:cNvGraphicFramePr>
          <p:nvPr>
            <p:ph idx="1"/>
            <p:extLst>
              <p:ext uri="{D42A27DB-BD31-4B8C-83A1-F6EECF244321}">
                <p14:modId xmlns:p14="http://schemas.microsoft.com/office/powerpoint/2010/main" val="2291629817"/>
              </p:ext>
            </p:extLst>
          </p:nvPr>
        </p:nvGraphicFramePr>
        <p:xfrm>
          <a:off x="674427" y="1253331"/>
          <a:ext cx="10052713" cy="4096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56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609E-DF19-EA60-C48F-2058EC29BE0C}"/>
              </a:ext>
            </a:extLst>
          </p:cNvPr>
          <p:cNvSpPr>
            <a:spLocks noGrp="1"/>
          </p:cNvSpPr>
          <p:nvPr>
            <p:ph type="title"/>
          </p:nvPr>
        </p:nvSpPr>
        <p:spPr>
          <a:xfrm>
            <a:off x="838200" y="-245659"/>
            <a:ext cx="10515600" cy="1325563"/>
          </a:xfrm>
        </p:spPr>
        <p:txBody>
          <a:bodyPr/>
          <a:lstStyle/>
          <a:p>
            <a:r>
              <a:rPr lang="en-ZA" i="1" dirty="0"/>
              <a:t>Types of GTAW</a:t>
            </a:r>
          </a:p>
        </p:txBody>
      </p:sp>
      <p:sp>
        <p:nvSpPr>
          <p:cNvPr id="3" name="Content Placeholder 2">
            <a:extLst>
              <a:ext uri="{FF2B5EF4-FFF2-40B4-BE49-F238E27FC236}">
                <a16:creationId xmlns:a16="http://schemas.microsoft.com/office/drawing/2014/main" id="{422D27B9-C78E-DE6B-4DDF-628F5A5D5DFC}"/>
              </a:ext>
            </a:extLst>
          </p:cNvPr>
          <p:cNvSpPr>
            <a:spLocks noGrp="1"/>
          </p:cNvSpPr>
          <p:nvPr>
            <p:ph idx="1"/>
          </p:nvPr>
        </p:nvSpPr>
        <p:spPr>
          <a:xfrm>
            <a:off x="539744" y="762011"/>
            <a:ext cx="10515600" cy="3834052"/>
          </a:xfrm>
        </p:spPr>
        <p:txBody>
          <a:bodyPr>
            <a:normAutofit fontScale="92500"/>
          </a:bodyPr>
          <a:lstStyle/>
          <a:p>
            <a:pPr marL="0" indent="0">
              <a:buNone/>
            </a:pPr>
            <a:r>
              <a:rPr lang="en-US" dirty="0"/>
              <a:t>GTAW can be applied in three formats: </a:t>
            </a:r>
          </a:p>
          <a:p>
            <a:r>
              <a:rPr lang="en-US" dirty="0"/>
              <a:t>Manual – welder controls the arc length, electrode angles, weld direction and filler metal placement. </a:t>
            </a:r>
          </a:p>
          <a:p>
            <a:r>
              <a:rPr lang="en-US" dirty="0"/>
              <a:t>Semi-automatic – the GTAW includes a continuous-feed wire spool to feed filler metal to the weld. The welder controls the arc length, electrode angles and the weld direction. </a:t>
            </a:r>
          </a:p>
          <a:p>
            <a:r>
              <a:rPr lang="en-US" dirty="0"/>
              <a:t>Fully automatic – all the weld variable are controlled by the machine either through physical or computerized machine set-up.</a:t>
            </a:r>
          </a:p>
          <a:p>
            <a:r>
              <a:rPr lang="en-US" dirty="0"/>
              <a:t>The basic GTAW equipment includes the following:</a:t>
            </a:r>
          </a:p>
          <a:p>
            <a:endParaRPr lang="en-ZA" dirty="0"/>
          </a:p>
        </p:txBody>
      </p:sp>
      <p:graphicFrame>
        <p:nvGraphicFramePr>
          <p:cNvPr id="4" name="Diagram 3">
            <a:extLst>
              <a:ext uri="{FF2B5EF4-FFF2-40B4-BE49-F238E27FC236}">
                <a16:creationId xmlns:a16="http://schemas.microsoft.com/office/drawing/2014/main" id="{F5012BA9-5538-455E-BAFE-50A056BD1C8E}"/>
              </a:ext>
            </a:extLst>
          </p:cNvPr>
          <p:cNvGraphicFramePr/>
          <p:nvPr>
            <p:extLst>
              <p:ext uri="{D42A27DB-BD31-4B8C-83A1-F6EECF244321}">
                <p14:modId xmlns:p14="http://schemas.microsoft.com/office/powerpoint/2010/main" val="733361247"/>
              </p:ext>
            </p:extLst>
          </p:nvPr>
        </p:nvGraphicFramePr>
        <p:xfrm>
          <a:off x="1419366" y="2906973"/>
          <a:ext cx="12638187" cy="5525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139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1A31-CA96-FED1-6446-DAA04C72132D}"/>
              </a:ext>
            </a:extLst>
          </p:cNvPr>
          <p:cNvSpPr>
            <a:spLocks noGrp="1"/>
          </p:cNvSpPr>
          <p:nvPr>
            <p:ph type="title"/>
          </p:nvPr>
        </p:nvSpPr>
        <p:spPr>
          <a:xfrm>
            <a:off x="72189" y="0"/>
            <a:ext cx="12192000" cy="1325563"/>
          </a:xfrm>
        </p:spPr>
        <p:txBody>
          <a:bodyPr>
            <a:normAutofit/>
          </a:bodyPr>
          <a:lstStyle/>
          <a:p>
            <a:r>
              <a:rPr lang="en-ZA" sz="3200" i="1" dirty="0"/>
              <a:t>The basic GTAW equipment: </a:t>
            </a:r>
            <a:r>
              <a:rPr lang="en-ZA" sz="3200" b="1" i="1" dirty="0"/>
              <a:t>welding machine/power source</a:t>
            </a:r>
          </a:p>
        </p:txBody>
      </p:sp>
      <p:sp>
        <p:nvSpPr>
          <p:cNvPr id="3" name="Content Placeholder 2">
            <a:extLst>
              <a:ext uri="{FF2B5EF4-FFF2-40B4-BE49-F238E27FC236}">
                <a16:creationId xmlns:a16="http://schemas.microsoft.com/office/drawing/2014/main" id="{F8A3B697-EC25-E028-A2F0-4D67C819DC32}"/>
              </a:ext>
            </a:extLst>
          </p:cNvPr>
          <p:cNvSpPr>
            <a:spLocks noGrp="1"/>
          </p:cNvSpPr>
          <p:nvPr>
            <p:ph idx="1"/>
          </p:nvPr>
        </p:nvSpPr>
        <p:spPr>
          <a:xfrm>
            <a:off x="312821" y="1113172"/>
            <a:ext cx="11213432" cy="4686048"/>
          </a:xfrm>
        </p:spPr>
        <p:txBody>
          <a:bodyPr>
            <a:normAutofit/>
          </a:bodyPr>
          <a:lstStyle/>
          <a:p>
            <a:r>
              <a:rPr lang="en-US" dirty="0"/>
              <a:t>Welding Power Source in GTAW, it is the heart of the welding circuit.</a:t>
            </a:r>
          </a:p>
          <a:p>
            <a:r>
              <a:rPr lang="en-US" dirty="0"/>
              <a:t>GTAW uses a constant-current (CC) power source.</a:t>
            </a:r>
          </a:p>
          <a:p>
            <a:r>
              <a:rPr lang="en-US" dirty="0"/>
              <a:t> The power source's volt-ampere characteristic curve influences performance; steeper curves are preferable for manual welding.</a:t>
            </a:r>
          </a:p>
          <a:p>
            <a:r>
              <a:rPr lang="en-US" dirty="0"/>
              <a:t>Conventional arc welding machines, de-rated by 25%, can be used for GTAW, but specialized GTAW machines are recommended.</a:t>
            </a:r>
          </a:p>
          <a:p>
            <a:r>
              <a:rPr lang="en-US" dirty="0"/>
              <a:t>GTAW machines have features like high-frequency stability, gas and water valves, enhancing suitability.</a:t>
            </a:r>
          </a:p>
          <a:p>
            <a:r>
              <a:rPr lang="en-US" dirty="0"/>
              <a:t>Typical GTAW machines operate within a range of 3A - 200A or 5A - 300A at 10V - 35V with a 60% duty cycle.</a:t>
            </a:r>
          </a:p>
        </p:txBody>
      </p:sp>
    </p:spTree>
    <p:extLst>
      <p:ext uri="{BB962C8B-B14F-4D97-AF65-F5344CB8AC3E}">
        <p14:creationId xmlns:p14="http://schemas.microsoft.com/office/powerpoint/2010/main" val="3153126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59F5-D2F0-C5D0-9EEE-BC7A3E453B0F}"/>
              </a:ext>
            </a:extLst>
          </p:cNvPr>
          <p:cNvSpPr>
            <a:spLocks noGrp="1"/>
          </p:cNvSpPr>
          <p:nvPr>
            <p:ph type="title"/>
          </p:nvPr>
        </p:nvSpPr>
        <p:spPr/>
        <p:txBody>
          <a:bodyPr>
            <a:normAutofit/>
          </a:bodyPr>
          <a:lstStyle/>
          <a:p>
            <a:r>
              <a:rPr lang="en-ZA" sz="4000" i="1" dirty="0"/>
              <a:t>The basic GTAW equipment: </a:t>
            </a:r>
            <a:r>
              <a:rPr lang="en-ZA" sz="4000" b="1" i="1" dirty="0"/>
              <a:t>The TIG Torch</a:t>
            </a:r>
            <a:endParaRPr lang="en-ZA" sz="4000" i="1" dirty="0"/>
          </a:p>
        </p:txBody>
      </p:sp>
      <p:sp>
        <p:nvSpPr>
          <p:cNvPr id="3" name="Content Placeholder 2">
            <a:extLst>
              <a:ext uri="{FF2B5EF4-FFF2-40B4-BE49-F238E27FC236}">
                <a16:creationId xmlns:a16="http://schemas.microsoft.com/office/drawing/2014/main" id="{07A9FEC0-BFB6-D528-622F-4767CA1C8E67}"/>
              </a:ext>
            </a:extLst>
          </p:cNvPr>
          <p:cNvSpPr>
            <a:spLocks noGrp="1"/>
          </p:cNvSpPr>
          <p:nvPr>
            <p:ph idx="1"/>
          </p:nvPr>
        </p:nvSpPr>
        <p:spPr>
          <a:xfrm>
            <a:off x="669758" y="1552576"/>
            <a:ext cx="10515600" cy="4351338"/>
          </a:xfrm>
        </p:spPr>
        <p:txBody>
          <a:bodyPr>
            <a:normAutofit fontScale="92500" lnSpcReduction="20000"/>
          </a:bodyPr>
          <a:lstStyle/>
          <a:p>
            <a:r>
              <a:rPr lang="en-US" dirty="0"/>
              <a:t>Specific torches designed exclusively for gas tungsten arc welding.</a:t>
            </a:r>
          </a:p>
          <a:p>
            <a:r>
              <a:rPr lang="en-US" dirty="0"/>
              <a:t>Manual torches feature handles, while automatic torches lack handles for clamping in holding brackets.</a:t>
            </a:r>
          </a:p>
          <a:p>
            <a:r>
              <a:rPr lang="en-US" dirty="0"/>
              <a:t>Basic construction remains consistent across torch types.</a:t>
            </a:r>
          </a:p>
          <a:p>
            <a:r>
              <a:rPr lang="en-US" dirty="0"/>
              <a:t>Two variants: air-cooled torches for light-duty welding (up to 150A) and water-cooled torches for heavy-duty welding (up to 600A).</a:t>
            </a:r>
          </a:p>
          <a:p>
            <a:r>
              <a:rPr lang="en-US" dirty="0"/>
              <a:t>Head angle measured between the handle's center-line and the tungsten's center line.</a:t>
            </a:r>
          </a:p>
          <a:p>
            <a:r>
              <a:rPr lang="en-US" dirty="0"/>
              <a:t>Guns rated by current-carrying capacity, usually at a 100% duty cycle.</a:t>
            </a:r>
          </a:p>
          <a:p>
            <a:r>
              <a:rPr lang="en-US" dirty="0"/>
              <a:t>Nozzle inside diameter specified in millimeters or numerical representations of 3 mm divisions.</a:t>
            </a:r>
            <a:endParaRPr lang="en-ZA" dirty="0"/>
          </a:p>
        </p:txBody>
      </p:sp>
    </p:spTree>
    <p:extLst>
      <p:ext uri="{BB962C8B-B14F-4D97-AF65-F5344CB8AC3E}">
        <p14:creationId xmlns:p14="http://schemas.microsoft.com/office/powerpoint/2010/main" val="363839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9EA7-669F-BA73-D846-C0D87B21B1B2}"/>
              </a:ext>
            </a:extLst>
          </p:cNvPr>
          <p:cNvSpPr>
            <a:spLocks noGrp="1"/>
          </p:cNvSpPr>
          <p:nvPr>
            <p:ph type="title"/>
          </p:nvPr>
        </p:nvSpPr>
        <p:spPr>
          <a:xfrm>
            <a:off x="545431" y="316999"/>
            <a:ext cx="11646569" cy="1325563"/>
          </a:xfrm>
        </p:spPr>
        <p:txBody>
          <a:bodyPr>
            <a:normAutofit/>
          </a:bodyPr>
          <a:lstStyle/>
          <a:p>
            <a:r>
              <a:rPr lang="en-ZA" sz="4000" i="1" dirty="0"/>
              <a:t>The basic GTAW equipment: </a:t>
            </a:r>
            <a:r>
              <a:rPr lang="en-ZA" sz="4000" b="1" dirty="0"/>
              <a:t>Filler metal (Rod)</a:t>
            </a:r>
          </a:p>
        </p:txBody>
      </p:sp>
      <p:sp>
        <p:nvSpPr>
          <p:cNvPr id="3" name="Content Placeholder 2">
            <a:extLst>
              <a:ext uri="{FF2B5EF4-FFF2-40B4-BE49-F238E27FC236}">
                <a16:creationId xmlns:a16="http://schemas.microsoft.com/office/drawing/2014/main" id="{45F89C9A-1DEE-DFE6-757E-75A54993DD45}"/>
              </a:ext>
            </a:extLst>
          </p:cNvPr>
          <p:cNvSpPr>
            <a:spLocks noGrp="1"/>
          </p:cNvSpPr>
          <p:nvPr>
            <p:ph idx="1"/>
          </p:nvPr>
        </p:nvSpPr>
        <p:spPr>
          <a:xfrm>
            <a:off x="545431" y="1253331"/>
            <a:ext cx="10515600" cy="4351338"/>
          </a:xfrm>
        </p:spPr>
        <p:txBody>
          <a:bodyPr>
            <a:normAutofit fontScale="77500" lnSpcReduction="20000"/>
          </a:bodyPr>
          <a:lstStyle/>
          <a:p>
            <a:pPr marL="0" indent="0">
              <a:buNone/>
            </a:pPr>
            <a:endParaRPr lang="en-US" dirty="0"/>
          </a:p>
          <a:p>
            <a:r>
              <a:rPr lang="en-US" dirty="0"/>
              <a:t>Not used for welding extremely thin metals; added in most applications.</a:t>
            </a:r>
          </a:p>
          <a:p>
            <a:r>
              <a:rPr lang="en-US" dirty="0"/>
              <a:t>Filler metal composition should match the base metal.</a:t>
            </a:r>
          </a:p>
          <a:p>
            <a:r>
              <a:rPr lang="en-US" dirty="0"/>
              <a:t>Filler metal rod size depends on the base metal thickness, influencing welding current.</a:t>
            </a:r>
          </a:p>
          <a:p>
            <a:r>
              <a:rPr lang="en-US" dirty="0"/>
              <a:t>Manual addition of filler metal is common, but automatic feed can be used.</a:t>
            </a:r>
          </a:p>
          <a:p>
            <a:r>
              <a:rPr lang="en-US" dirty="0"/>
              <a:t>"Reinforcement" of a weld requires adding filler material to the molten weld pool, typically using a filler rod.</a:t>
            </a:r>
          </a:p>
          <a:p>
            <a:r>
              <a:rPr lang="en-US" dirty="0"/>
              <a:t>Filler rods are solid wires, available in pre-cut lengths or on reels, made of a compatible alloy with the base metal.</a:t>
            </a:r>
          </a:p>
          <a:p>
            <a:r>
              <a:rPr lang="en-US" dirty="0"/>
              <a:t>Identification codes stamped on filler rods, ensuring proper selection.</a:t>
            </a:r>
          </a:p>
          <a:p>
            <a:r>
              <a:rPr lang="en-US" dirty="0"/>
              <a:t>TIG filler rods are distinct from Gas Welding Rods and should be chosen accordingly.</a:t>
            </a:r>
            <a:endParaRPr lang="en-ZA" dirty="0"/>
          </a:p>
        </p:txBody>
      </p:sp>
    </p:spTree>
    <p:extLst>
      <p:ext uri="{BB962C8B-B14F-4D97-AF65-F5344CB8AC3E}">
        <p14:creationId xmlns:p14="http://schemas.microsoft.com/office/powerpoint/2010/main" val="73084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F37C-7054-3AB0-FA76-8330D8D9F4B9}"/>
              </a:ext>
            </a:extLst>
          </p:cNvPr>
          <p:cNvSpPr>
            <a:spLocks noGrp="1"/>
          </p:cNvSpPr>
          <p:nvPr>
            <p:ph type="title"/>
          </p:nvPr>
        </p:nvSpPr>
        <p:spPr>
          <a:xfrm>
            <a:off x="257908" y="365126"/>
            <a:ext cx="11535507" cy="1041644"/>
          </a:xfrm>
        </p:spPr>
        <p:txBody>
          <a:bodyPr>
            <a:noAutofit/>
          </a:bodyPr>
          <a:lstStyle/>
          <a:p>
            <a:r>
              <a:rPr lang="en-US" sz="3600" dirty="0"/>
              <a:t>KT0101: Adherence to appropriate GTAW welding PPE</a:t>
            </a:r>
            <a:endParaRPr lang="en-ZA" sz="3600" dirty="0"/>
          </a:p>
        </p:txBody>
      </p:sp>
      <p:sp>
        <p:nvSpPr>
          <p:cNvPr id="5" name="Content Placeholder 4">
            <a:extLst>
              <a:ext uri="{FF2B5EF4-FFF2-40B4-BE49-F238E27FC236}">
                <a16:creationId xmlns:a16="http://schemas.microsoft.com/office/drawing/2014/main" id="{F7251019-0BDA-D240-981A-6C0A40C196FC}"/>
              </a:ext>
            </a:extLst>
          </p:cNvPr>
          <p:cNvSpPr>
            <a:spLocks noGrp="1"/>
          </p:cNvSpPr>
          <p:nvPr>
            <p:ph idx="1"/>
          </p:nvPr>
        </p:nvSpPr>
        <p:spPr>
          <a:xfrm>
            <a:off x="351692" y="1282822"/>
            <a:ext cx="11347938" cy="5210052"/>
          </a:xfrm>
        </p:spPr>
        <p:txBody>
          <a:bodyPr/>
          <a:lstStyle/>
          <a:p>
            <a:pPr marL="0" indent="0">
              <a:buNone/>
            </a:pPr>
            <a:r>
              <a:rPr lang="en-US" sz="2000" i="1" dirty="0"/>
              <a:t>A revision discussion on the welding PEE</a:t>
            </a:r>
          </a:p>
          <a:p>
            <a:r>
              <a:rPr lang="en-US" dirty="0"/>
              <a:t>To adhere to appropriate CTAW welding, the welder must:</a:t>
            </a:r>
          </a:p>
          <a:p>
            <a:pPr lvl="1">
              <a:buFont typeface="Arial" panose="020B0604020202020204" pitchFamily="34" charset="0"/>
              <a:buChar char="•"/>
            </a:pPr>
            <a:r>
              <a:rPr lang="en-US" dirty="0"/>
              <a:t>Wear protective clothing</a:t>
            </a:r>
          </a:p>
          <a:p>
            <a:pPr lvl="1">
              <a:buFont typeface="Arial" panose="020B0604020202020204" pitchFamily="34" charset="0"/>
              <a:buChar char="•"/>
            </a:pPr>
            <a:r>
              <a:rPr lang="en-US" dirty="0"/>
              <a:t>Have all the mandatory equipment </a:t>
            </a:r>
          </a:p>
          <a:p>
            <a:pPr lvl="1">
              <a:buFont typeface="Arial" panose="020B0604020202020204" pitchFamily="34" charset="0"/>
              <a:buChar char="•"/>
            </a:pPr>
            <a:r>
              <a:rPr lang="en-US" dirty="0"/>
              <a:t>Pay special attention fat overhead welding </a:t>
            </a:r>
          </a:p>
          <a:p>
            <a:pPr lvl="1">
              <a:buFont typeface="Arial" panose="020B0604020202020204" pitchFamily="34" charset="0"/>
              <a:buChar char="•"/>
            </a:pPr>
            <a:r>
              <a:rPr lang="en-US" dirty="0"/>
              <a:t>Pay special protection for cutting operations</a:t>
            </a:r>
            <a:endParaRPr lang="en-ZA"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15573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589C7-9375-F94E-1E0E-A3ADF3CC114E}"/>
              </a:ext>
            </a:extLst>
          </p:cNvPr>
          <p:cNvPicPr>
            <a:picLocks noChangeAspect="1"/>
          </p:cNvPicPr>
          <p:nvPr/>
        </p:nvPicPr>
        <p:blipFill>
          <a:blip r:embed="rId2"/>
          <a:stretch>
            <a:fillRect/>
          </a:stretch>
        </p:blipFill>
        <p:spPr>
          <a:xfrm>
            <a:off x="890866" y="523965"/>
            <a:ext cx="9504418" cy="5154939"/>
          </a:xfrm>
          <a:prstGeom prst="rect">
            <a:avLst/>
          </a:prstGeom>
        </p:spPr>
      </p:pic>
    </p:spTree>
    <p:extLst>
      <p:ext uri="{BB962C8B-B14F-4D97-AF65-F5344CB8AC3E}">
        <p14:creationId xmlns:p14="http://schemas.microsoft.com/office/powerpoint/2010/main" val="3855286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DB38-FECB-61ED-5733-C5E92897302A}"/>
              </a:ext>
            </a:extLst>
          </p:cNvPr>
          <p:cNvSpPr>
            <a:spLocks noGrp="1"/>
          </p:cNvSpPr>
          <p:nvPr>
            <p:ph type="title"/>
          </p:nvPr>
        </p:nvSpPr>
        <p:spPr/>
        <p:txBody>
          <a:bodyPr/>
          <a:lstStyle/>
          <a:p>
            <a:r>
              <a:rPr lang="en-ZA" sz="4400" i="1" dirty="0"/>
              <a:t>The basic GTAW equipment: </a:t>
            </a:r>
            <a:r>
              <a:rPr lang="en-ZA" sz="4400" b="1" dirty="0"/>
              <a:t>Electrode</a:t>
            </a:r>
            <a:endParaRPr lang="en-ZA" dirty="0"/>
          </a:p>
        </p:txBody>
      </p:sp>
      <p:sp>
        <p:nvSpPr>
          <p:cNvPr id="3" name="Content Placeholder 2">
            <a:extLst>
              <a:ext uri="{FF2B5EF4-FFF2-40B4-BE49-F238E27FC236}">
                <a16:creationId xmlns:a16="http://schemas.microsoft.com/office/drawing/2014/main" id="{152AB37B-50A6-8065-337E-AA70B36016CC}"/>
              </a:ext>
            </a:extLst>
          </p:cNvPr>
          <p:cNvSpPr>
            <a:spLocks noGrp="1"/>
          </p:cNvSpPr>
          <p:nvPr>
            <p:ph idx="1"/>
          </p:nvPr>
        </p:nvSpPr>
        <p:spPr>
          <a:xfrm>
            <a:off x="597568" y="1469900"/>
            <a:ext cx="10515600" cy="4351338"/>
          </a:xfrm>
        </p:spPr>
        <p:txBody>
          <a:bodyPr>
            <a:normAutofit fontScale="92500" lnSpcReduction="10000"/>
          </a:bodyPr>
          <a:lstStyle/>
          <a:p>
            <a:r>
              <a:rPr lang="en-US" dirty="0"/>
              <a:t>Primary electrode material for gas tungsten arc welding is tungsten or tungsten alloys.</a:t>
            </a:r>
          </a:p>
          <a:p>
            <a:r>
              <a:rPr lang="en-US" dirty="0"/>
              <a:t>Tungsten chosen for its exceptionally high melting point (3410ºC).</a:t>
            </a:r>
          </a:p>
          <a:p>
            <a:r>
              <a:rPr lang="en-US" dirty="0"/>
              <a:t>American Welding Society (AWS) standardizes four classes of tungsten electrodes.</a:t>
            </a:r>
          </a:p>
          <a:p>
            <a:r>
              <a:rPr lang="en-US" dirty="0"/>
              <a:t>AWS classification and color codes for electrode tips provided in tables.</a:t>
            </a:r>
          </a:p>
          <a:p>
            <a:r>
              <a:rPr lang="en-US" dirty="0"/>
              <a:t>Tungsten electrodes come in two finishes: standard and ground.</a:t>
            </a:r>
          </a:p>
          <a:p>
            <a:r>
              <a:rPr lang="en-US" dirty="0"/>
              <a:t>Ground finish offers a smooth, perfectly round electrode, enhancing heat conduction.</a:t>
            </a:r>
          </a:p>
          <a:p>
            <a:r>
              <a:rPr lang="en-US" dirty="0"/>
              <a:t> Available in various diameters from 0.020 to 0.250in (0.5 to 6.4mm).</a:t>
            </a:r>
            <a:endParaRPr lang="en-ZA" dirty="0"/>
          </a:p>
        </p:txBody>
      </p:sp>
    </p:spTree>
    <p:extLst>
      <p:ext uri="{BB962C8B-B14F-4D97-AF65-F5344CB8AC3E}">
        <p14:creationId xmlns:p14="http://schemas.microsoft.com/office/powerpoint/2010/main" val="1004459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D8F422-4B7B-CCDB-D917-836F46E4F10F}"/>
              </a:ext>
            </a:extLst>
          </p:cNvPr>
          <p:cNvPicPr>
            <a:picLocks noGrp="1" noChangeAspect="1"/>
          </p:cNvPicPr>
          <p:nvPr>
            <p:ph idx="1"/>
          </p:nvPr>
        </p:nvPicPr>
        <p:blipFill>
          <a:blip r:embed="rId2"/>
          <a:stretch>
            <a:fillRect/>
          </a:stretch>
        </p:blipFill>
        <p:spPr>
          <a:xfrm>
            <a:off x="1393507" y="443865"/>
            <a:ext cx="8433797" cy="5179695"/>
          </a:xfrm>
        </p:spPr>
      </p:pic>
    </p:spTree>
    <p:extLst>
      <p:ext uri="{BB962C8B-B14F-4D97-AF65-F5344CB8AC3E}">
        <p14:creationId xmlns:p14="http://schemas.microsoft.com/office/powerpoint/2010/main" val="365451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7202-EAB4-7264-D3D5-C85FA58C4EDD}"/>
              </a:ext>
            </a:extLst>
          </p:cNvPr>
          <p:cNvSpPr>
            <a:spLocks noGrp="1"/>
          </p:cNvSpPr>
          <p:nvPr>
            <p:ph type="title"/>
          </p:nvPr>
        </p:nvSpPr>
        <p:spPr/>
        <p:txBody>
          <a:bodyPr/>
          <a:lstStyle/>
          <a:p>
            <a:r>
              <a:rPr lang="en-US" dirty="0"/>
              <a:t>Tungsten Electrodes Overview:</a:t>
            </a:r>
            <a:br>
              <a:rPr lang="en-US" dirty="0"/>
            </a:br>
            <a:endParaRPr lang="en-ZA" dirty="0"/>
          </a:p>
        </p:txBody>
      </p:sp>
      <p:sp>
        <p:nvSpPr>
          <p:cNvPr id="3" name="Content Placeholder 2">
            <a:extLst>
              <a:ext uri="{FF2B5EF4-FFF2-40B4-BE49-F238E27FC236}">
                <a16:creationId xmlns:a16="http://schemas.microsoft.com/office/drawing/2014/main" id="{7CCEB1D5-D84C-0A2D-FC01-4B3161DCFD7A}"/>
              </a:ext>
            </a:extLst>
          </p:cNvPr>
          <p:cNvSpPr>
            <a:spLocks noGrp="1"/>
          </p:cNvSpPr>
          <p:nvPr>
            <p:ph idx="1"/>
          </p:nvPr>
        </p:nvSpPr>
        <p:spPr/>
        <p:txBody>
          <a:bodyPr>
            <a:normAutofit fontScale="62500" lnSpcReduction="20000"/>
          </a:bodyPr>
          <a:lstStyle/>
          <a:p>
            <a:r>
              <a:rPr lang="en-US" dirty="0"/>
              <a:t>There are Four types of Tungsten Electrodes: EWP (pure tungsten), EWTh1 (1% Thorium), EWTh2 (2% Thorium), </a:t>
            </a:r>
            <a:r>
              <a:rPr lang="en-US" dirty="0" err="1"/>
              <a:t>EWZr</a:t>
            </a:r>
            <a:r>
              <a:rPr lang="en-US" dirty="0"/>
              <a:t> (0.5%-1% Zirconium).</a:t>
            </a:r>
          </a:p>
          <a:p>
            <a:r>
              <a:rPr lang="en-US" dirty="0"/>
              <a:t>Thorium and zirconium additives enhance electron emission, offering:</a:t>
            </a:r>
          </a:p>
          <a:p>
            <a:pPr lvl="1">
              <a:buFont typeface="Arial" panose="020B0604020202020204" pitchFamily="34" charset="0"/>
              <a:buChar char="•"/>
            </a:pPr>
            <a:r>
              <a:rPr lang="en-US" dirty="0"/>
              <a:t>Increased current-carrying capacity.</a:t>
            </a:r>
          </a:p>
          <a:p>
            <a:pPr lvl="1">
              <a:buFont typeface="Arial" panose="020B0604020202020204" pitchFamily="34" charset="0"/>
              <a:buChar char="•"/>
            </a:pPr>
            <a:r>
              <a:rPr lang="en-US" dirty="0"/>
              <a:t>More stable arc.</a:t>
            </a:r>
          </a:p>
          <a:p>
            <a:pPr lvl="1">
              <a:buFont typeface="Arial" panose="020B0604020202020204" pitchFamily="34" charset="0"/>
              <a:buChar char="•"/>
            </a:pPr>
            <a:r>
              <a:rPr lang="en-US" dirty="0"/>
              <a:t>Improved arc starting.</a:t>
            </a:r>
          </a:p>
          <a:p>
            <a:r>
              <a:rPr lang="en-US" dirty="0"/>
              <a:t>When installing a new electrode, place the colored tip at the back to prevent arc damage.</a:t>
            </a:r>
          </a:p>
          <a:p>
            <a:r>
              <a:rPr lang="en-US" dirty="0"/>
              <a:t>Proper collet size is essential for the tungsten used, ensuring a tight assembly for effective heat transfer to the torch body.</a:t>
            </a:r>
          </a:p>
          <a:p>
            <a:r>
              <a:rPr lang="en-US" dirty="0"/>
              <a:t>EWP (pure tungsten) is economical for less critical or general-purpose work.</a:t>
            </a:r>
          </a:p>
          <a:p>
            <a:r>
              <a:rPr lang="en-US" dirty="0"/>
              <a:t>EWTh1 (1% thoriated) provides easier arc starting, a stable arc, and higher temperature operation.</a:t>
            </a:r>
          </a:p>
          <a:p>
            <a:r>
              <a:rPr lang="en-US" dirty="0"/>
              <a:t>EWTh2 (2% thoriated) offers superior arc starting, stability, and increased current capacity.</a:t>
            </a:r>
          </a:p>
          <a:p>
            <a:r>
              <a:rPr lang="en-US" dirty="0" err="1"/>
              <a:t>EWZr</a:t>
            </a:r>
            <a:r>
              <a:rPr lang="en-US" dirty="0"/>
              <a:t> (zirconated) electrodes provide longer life and stability, table 5.4 outlines the continuous welding current range for each electrode type based on size.</a:t>
            </a:r>
            <a:endParaRPr lang="en-ZA" dirty="0"/>
          </a:p>
        </p:txBody>
      </p:sp>
    </p:spTree>
    <p:extLst>
      <p:ext uri="{BB962C8B-B14F-4D97-AF65-F5344CB8AC3E}">
        <p14:creationId xmlns:p14="http://schemas.microsoft.com/office/powerpoint/2010/main" val="1168511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2DA239-F5F4-AA16-C4FE-EEBA2162F243}"/>
              </a:ext>
            </a:extLst>
          </p:cNvPr>
          <p:cNvPicPr>
            <a:picLocks noGrp="1" noChangeAspect="1"/>
          </p:cNvPicPr>
          <p:nvPr>
            <p:ph idx="1"/>
          </p:nvPr>
        </p:nvPicPr>
        <p:blipFill rotWithShape="1">
          <a:blip r:embed="rId2"/>
          <a:srcRect l="2917" r="700" b="5338"/>
          <a:stretch/>
        </p:blipFill>
        <p:spPr>
          <a:xfrm>
            <a:off x="2610802" y="316020"/>
            <a:ext cx="6970394" cy="2770080"/>
          </a:xfrm>
        </p:spPr>
      </p:pic>
      <p:pic>
        <p:nvPicPr>
          <p:cNvPr id="7" name="Picture 6">
            <a:extLst>
              <a:ext uri="{FF2B5EF4-FFF2-40B4-BE49-F238E27FC236}">
                <a16:creationId xmlns:a16="http://schemas.microsoft.com/office/drawing/2014/main" id="{DE723B7A-F9A8-96FA-A92C-557A7EE4FEF8}"/>
              </a:ext>
            </a:extLst>
          </p:cNvPr>
          <p:cNvPicPr>
            <a:picLocks noChangeAspect="1"/>
          </p:cNvPicPr>
          <p:nvPr/>
        </p:nvPicPr>
        <p:blipFill>
          <a:blip r:embed="rId3"/>
          <a:stretch>
            <a:fillRect/>
          </a:stretch>
        </p:blipFill>
        <p:spPr>
          <a:xfrm>
            <a:off x="2592704" y="3086100"/>
            <a:ext cx="7006591" cy="2627472"/>
          </a:xfrm>
          <a:prstGeom prst="rect">
            <a:avLst/>
          </a:prstGeom>
        </p:spPr>
      </p:pic>
    </p:spTree>
    <p:extLst>
      <p:ext uri="{BB962C8B-B14F-4D97-AF65-F5344CB8AC3E}">
        <p14:creationId xmlns:p14="http://schemas.microsoft.com/office/powerpoint/2010/main" val="3153395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9ABC-E528-B232-E78F-923623C229E4}"/>
              </a:ext>
            </a:extLst>
          </p:cNvPr>
          <p:cNvSpPr>
            <a:spLocks noGrp="1"/>
          </p:cNvSpPr>
          <p:nvPr>
            <p:ph type="title"/>
          </p:nvPr>
        </p:nvSpPr>
        <p:spPr>
          <a:xfrm>
            <a:off x="838200" y="365126"/>
            <a:ext cx="10515600" cy="573338"/>
          </a:xfrm>
        </p:spPr>
        <p:txBody>
          <a:bodyPr>
            <a:normAutofit fontScale="90000"/>
          </a:bodyPr>
          <a:lstStyle/>
          <a:p>
            <a:r>
              <a:rPr lang="en-US" sz="4000" i="1" dirty="0"/>
              <a:t>Working with tungsten Electrodes Cautions</a:t>
            </a:r>
            <a:endParaRPr lang="en-ZA" sz="4000" i="1" dirty="0"/>
          </a:p>
        </p:txBody>
      </p:sp>
      <p:graphicFrame>
        <p:nvGraphicFramePr>
          <p:cNvPr id="4" name="Content Placeholder 3">
            <a:extLst>
              <a:ext uri="{FF2B5EF4-FFF2-40B4-BE49-F238E27FC236}">
                <a16:creationId xmlns:a16="http://schemas.microsoft.com/office/drawing/2014/main" id="{7696C441-55E9-2791-AD89-F82CD6E135AD}"/>
              </a:ext>
            </a:extLst>
          </p:cNvPr>
          <p:cNvGraphicFramePr>
            <a:graphicFrameLocks noGrp="1"/>
          </p:cNvGraphicFramePr>
          <p:nvPr>
            <p:ph idx="1"/>
            <p:extLst>
              <p:ext uri="{D42A27DB-BD31-4B8C-83A1-F6EECF244321}">
                <p14:modId xmlns:p14="http://schemas.microsoft.com/office/powerpoint/2010/main" val="1429724709"/>
              </p:ext>
            </p:extLst>
          </p:nvPr>
        </p:nvGraphicFramePr>
        <p:xfrm>
          <a:off x="163774" y="938463"/>
          <a:ext cx="11832608" cy="4698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72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AB78-49F5-864E-85C1-5B9A7906EF41}"/>
              </a:ext>
            </a:extLst>
          </p:cNvPr>
          <p:cNvSpPr>
            <a:spLocks noGrp="1"/>
          </p:cNvSpPr>
          <p:nvPr>
            <p:ph type="title"/>
          </p:nvPr>
        </p:nvSpPr>
        <p:spPr/>
        <p:txBody>
          <a:bodyPr>
            <a:normAutofit/>
          </a:bodyPr>
          <a:lstStyle/>
          <a:p>
            <a:r>
              <a:rPr lang="en-US" sz="3600" i="1" dirty="0"/>
              <a:t>Tungsten Electrode arc End Condition examples:</a:t>
            </a:r>
            <a:endParaRPr lang="en-ZA" sz="3600" i="1" dirty="0"/>
          </a:p>
        </p:txBody>
      </p:sp>
      <p:pic>
        <p:nvPicPr>
          <p:cNvPr id="11" name="Content Placeholder 10">
            <a:extLst>
              <a:ext uri="{FF2B5EF4-FFF2-40B4-BE49-F238E27FC236}">
                <a16:creationId xmlns:a16="http://schemas.microsoft.com/office/drawing/2014/main" id="{D13BE004-4F77-C050-5A75-7DC8151CC1EF}"/>
              </a:ext>
            </a:extLst>
          </p:cNvPr>
          <p:cNvPicPr>
            <a:picLocks noGrp="1" noChangeAspect="1"/>
          </p:cNvPicPr>
          <p:nvPr>
            <p:ph idx="1"/>
          </p:nvPr>
        </p:nvPicPr>
        <p:blipFill rotWithShape="1">
          <a:blip r:embed="rId2"/>
          <a:srcRect l="31474" t="511" b="26114"/>
          <a:stretch/>
        </p:blipFill>
        <p:spPr>
          <a:xfrm>
            <a:off x="6737683" y="1516138"/>
            <a:ext cx="3489159" cy="4064791"/>
          </a:xfrm>
        </p:spPr>
      </p:pic>
      <p:pic>
        <p:nvPicPr>
          <p:cNvPr id="9" name="Picture 8">
            <a:extLst>
              <a:ext uri="{FF2B5EF4-FFF2-40B4-BE49-F238E27FC236}">
                <a16:creationId xmlns:a16="http://schemas.microsoft.com/office/drawing/2014/main" id="{4B72E655-7D6D-2958-F1DD-4957327C00F3}"/>
              </a:ext>
            </a:extLst>
          </p:cNvPr>
          <p:cNvPicPr>
            <a:picLocks noChangeAspect="1"/>
          </p:cNvPicPr>
          <p:nvPr/>
        </p:nvPicPr>
        <p:blipFill>
          <a:blip r:embed="rId3"/>
          <a:stretch>
            <a:fillRect/>
          </a:stretch>
        </p:blipFill>
        <p:spPr>
          <a:xfrm>
            <a:off x="553452" y="1561306"/>
            <a:ext cx="4692316" cy="4145822"/>
          </a:xfrm>
          <a:prstGeom prst="rect">
            <a:avLst/>
          </a:prstGeom>
        </p:spPr>
      </p:pic>
    </p:spTree>
    <p:extLst>
      <p:ext uri="{BB962C8B-B14F-4D97-AF65-F5344CB8AC3E}">
        <p14:creationId xmlns:p14="http://schemas.microsoft.com/office/powerpoint/2010/main" val="3485448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9AC51-6866-447C-19E4-9B120F3F46F1}"/>
              </a:ext>
            </a:extLst>
          </p:cNvPr>
          <p:cNvSpPr>
            <a:spLocks noGrp="1"/>
          </p:cNvSpPr>
          <p:nvPr>
            <p:ph type="title"/>
          </p:nvPr>
        </p:nvSpPr>
        <p:spPr>
          <a:xfrm>
            <a:off x="168442" y="365125"/>
            <a:ext cx="11185358" cy="1325563"/>
          </a:xfrm>
        </p:spPr>
        <p:txBody>
          <a:bodyPr/>
          <a:lstStyle/>
          <a:p>
            <a:r>
              <a:rPr lang="en-ZA" sz="4400" i="1" dirty="0"/>
              <a:t>The basic GTAW equipment: </a:t>
            </a:r>
            <a:r>
              <a:rPr lang="en-ZA" sz="4400" b="1" dirty="0"/>
              <a:t>Shielding gas</a:t>
            </a:r>
            <a:endParaRPr lang="en-ZA" dirty="0"/>
          </a:p>
        </p:txBody>
      </p:sp>
      <p:sp>
        <p:nvSpPr>
          <p:cNvPr id="3" name="Content Placeholder 2">
            <a:extLst>
              <a:ext uri="{FF2B5EF4-FFF2-40B4-BE49-F238E27FC236}">
                <a16:creationId xmlns:a16="http://schemas.microsoft.com/office/drawing/2014/main" id="{A810ABC9-99DF-0006-602F-BC9E06573466}"/>
              </a:ext>
            </a:extLst>
          </p:cNvPr>
          <p:cNvSpPr>
            <a:spLocks noGrp="1"/>
          </p:cNvSpPr>
          <p:nvPr>
            <p:ph idx="1"/>
          </p:nvPr>
        </p:nvSpPr>
        <p:spPr/>
        <p:txBody>
          <a:bodyPr/>
          <a:lstStyle/>
          <a:p>
            <a:pPr algn="just"/>
            <a:r>
              <a:rPr lang="en-US" dirty="0"/>
              <a:t>Gas tungsten arc welding (GTAW) relies on inert gases, with argon and helium as the preferred choices due to cost-effectiveness.</a:t>
            </a:r>
          </a:p>
          <a:p>
            <a:pPr algn="just"/>
            <a:r>
              <a:rPr lang="en-US" dirty="0"/>
              <a:t>Gas selection is metal-dependent, and the procedure schedule guides the determination of the required gas flow rate.</a:t>
            </a:r>
          </a:p>
          <a:p>
            <a:pPr algn="just"/>
            <a:r>
              <a:rPr lang="en-US" dirty="0"/>
              <a:t>Consultation with the procedure schedule is essential for accurate shielding gas selection in GTAW.</a:t>
            </a:r>
            <a:endParaRPr lang="en-ZA" dirty="0"/>
          </a:p>
        </p:txBody>
      </p:sp>
    </p:spTree>
    <p:extLst>
      <p:ext uri="{BB962C8B-B14F-4D97-AF65-F5344CB8AC3E}">
        <p14:creationId xmlns:p14="http://schemas.microsoft.com/office/powerpoint/2010/main" val="362207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50B2D-AE6B-01C8-4E8D-50C8FAC72EAE}"/>
              </a:ext>
            </a:extLst>
          </p:cNvPr>
          <p:cNvSpPr>
            <a:spLocks noGrp="1"/>
          </p:cNvSpPr>
          <p:nvPr>
            <p:ph type="title"/>
          </p:nvPr>
        </p:nvSpPr>
        <p:spPr>
          <a:xfrm>
            <a:off x="-160422" y="151649"/>
            <a:ext cx="12512843" cy="776400"/>
          </a:xfrm>
        </p:spPr>
        <p:txBody>
          <a:bodyPr/>
          <a:lstStyle/>
          <a:p>
            <a:r>
              <a:rPr lang="en-ZA" sz="4400" i="1" dirty="0"/>
              <a:t>The basic GTAW equipment: </a:t>
            </a:r>
            <a:r>
              <a:rPr lang="en-ZA" sz="4400" b="1" dirty="0"/>
              <a:t>Shielding gas </a:t>
            </a:r>
            <a:r>
              <a:rPr lang="en-ZA" sz="4400" i="1" dirty="0"/>
              <a:t>(p2)</a:t>
            </a:r>
            <a:endParaRPr lang="en-ZA" i="1" dirty="0"/>
          </a:p>
        </p:txBody>
      </p:sp>
      <p:sp>
        <p:nvSpPr>
          <p:cNvPr id="3" name="Content Placeholder 2">
            <a:extLst>
              <a:ext uri="{FF2B5EF4-FFF2-40B4-BE49-F238E27FC236}">
                <a16:creationId xmlns:a16="http://schemas.microsoft.com/office/drawing/2014/main" id="{2FB5D154-825C-0006-7843-E601C3290C44}"/>
              </a:ext>
            </a:extLst>
          </p:cNvPr>
          <p:cNvSpPr>
            <a:spLocks noGrp="1"/>
          </p:cNvSpPr>
          <p:nvPr>
            <p:ph idx="1"/>
          </p:nvPr>
        </p:nvSpPr>
        <p:spPr>
          <a:xfrm>
            <a:off x="163774" y="928048"/>
            <a:ext cx="11380795" cy="4926841"/>
          </a:xfrm>
        </p:spPr>
        <p:txBody>
          <a:bodyPr>
            <a:normAutofit fontScale="70000" lnSpcReduction="20000"/>
          </a:bodyPr>
          <a:lstStyle/>
          <a:p>
            <a:pPr marL="0" indent="0">
              <a:buNone/>
            </a:pPr>
            <a:r>
              <a:rPr lang="en-ZA" b="1" i="0" dirty="0">
                <a:effectLst/>
                <a:latin typeface="Söhne"/>
              </a:rPr>
              <a:t>Types of Shielding Gases</a:t>
            </a:r>
          </a:p>
          <a:p>
            <a:endParaRPr lang="en-US" b="0" dirty="0">
              <a:solidFill>
                <a:srgbClr val="0F0F0F"/>
              </a:solidFill>
              <a:latin typeface="Söhne"/>
            </a:endParaRPr>
          </a:p>
          <a:p>
            <a:endParaRPr lang="en-US" i="0" dirty="0">
              <a:solidFill>
                <a:srgbClr val="0F0F0F"/>
              </a:solidFill>
              <a:effectLst/>
              <a:latin typeface="Söhne"/>
            </a:endParaRPr>
          </a:p>
          <a:p>
            <a:endParaRPr lang="en-US" b="0" dirty="0">
              <a:solidFill>
                <a:srgbClr val="0F0F0F"/>
              </a:solidFill>
              <a:latin typeface="Söhne"/>
            </a:endParaRPr>
          </a:p>
          <a:p>
            <a:endParaRPr lang="en-US"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endParaRPr lang="en-US" b="0" i="0" dirty="0">
              <a:solidFill>
                <a:srgbClr val="0F0F0F"/>
              </a:solidFill>
              <a:effectLst/>
              <a:latin typeface="Söhne"/>
            </a:endParaRPr>
          </a:p>
          <a:p>
            <a:pPr algn="l">
              <a:buFont typeface="Arial" panose="020B0604020202020204" pitchFamily="34" charset="0"/>
              <a:buChar char="•"/>
            </a:pPr>
            <a:r>
              <a:rPr lang="en-US" b="0" i="0" dirty="0">
                <a:solidFill>
                  <a:srgbClr val="0F0F0F"/>
                </a:solidFill>
                <a:effectLst/>
                <a:latin typeface="Söhne"/>
              </a:rPr>
              <a:t>Most used mixture contains 15% hydrogen, preferred for various applications.</a:t>
            </a:r>
          </a:p>
          <a:p>
            <a:pPr algn="l">
              <a:buFont typeface="Arial" panose="020B0604020202020204" pitchFamily="34" charset="0"/>
              <a:buChar char="•"/>
            </a:pPr>
            <a:r>
              <a:rPr lang="en-US" b="0" i="0" dirty="0">
                <a:solidFill>
                  <a:srgbClr val="0F0F0F"/>
                </a:solidFill>
                <a:effectLst/>
                <a:latin typeface="Söhne"/>
              </a:rPr>
              <a:t>Hydrogen content of 5% preferred for manual welding to achieve cleaner welds.</a:t>
            </a:r>
          </a:p>
          <a:p>
            <a:pPr lvl="1">
              <a:buFont typeface="Arial" panose="020B0604020202020204" pitchFamily="34" charset="0"/>
              <a:buChar char="•"/>
            </a:pPr>
            <a:endParaRPr lang="en-US" b="0" i="0" dirty="0">
              <a:solidFill>
                <a:srgbClr val="0F0F0F"/>
              </a:solidFill>
              <a:effectLst/>
              <a:latin typeface="Söhne"/>
            </a:endParaRPr>
          </a:p>
          <a:p>
            <a:pPr lvl="1">
              <a:buFont typeface="Arial" panose="020B0604020202020204" pitchFamily="34" charset="0"/>
              <a:buChar char="•"/>
            </a:pPr>
            <a:endParaRPr lang="en-US" b="0" i="0" dirty="0">
              <a:solidFill>
                <a:srgbClr val="0F0F0F"/>
              </a:solidFill>
              <a:effectLst/>
              <a:latin typeface="Söhne"/>
            </a:endParaRPr>
          </a:p>
          <a:p>
            <a:pPr lvl="1"/>
            <a:endParaRPr lang="en-US" dirty="0"/>
          </a:p>
          <a:p>
            <a:endParaRPr lang="en-ZA" dirty="0"/>
          </a:p>
        </p:txBody>
      </p:sp>
      <p:graphicFrame>
        <p:nvGraphicFramePr>
          <p:cNvPr id="4" name="Diagram 3">
            <a:extLst>
              <a:ext uri="{FF2B5EF4-FFF2-40B4-BE49-F238E27FC236}">
                <a16:creationId xmlns:a16="http://schemas.microsoft.com/office/drawing/2014/main" id="{63677781-58A4-EAC3-D868-A4665096ECE2}"/>
              </a:ext>
            </a:extLst>
          </p:cNvPr>
          <p:cNvGraphicFramePr/>
          <p:nvPr>
            <p:extLst>
              <p:ext uri="{D42A27DB-BD31-4B8C-83A1-F6EECF244321}">
                <p14:modId xmlns:p14="http://schemas.microsoft.com/office/powerpoint/2010/main" val="4010843433"/>
              </p:ext>
            </p:extLst>
          </p:nvPr>
        </p:nvGraphicFramePr>
        <p:xfrm>
          <a:off x="163774" y="1354381"/>
          <a:ext cx="11599160" cy="3543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4529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50B2D-AE6B-01C8-4E8D-50C8FAC72EAE}"/>
              </a:ext>
            </a:extLst>
          </p:cNvPr>
          <p:cNvSpPr>
            <a:spLocks noGrp="1"/>
          </p:cNvSpPr>
          <p:nvPr>
            <p:ph type="title"/>
          </p:nvPr>
        </p:nvSpPr>
        <p:spPr>
          <a:xfrm>
            <a:off x="-160422" y="-168442"/>
            <a:ext cx="12512843" cy="1325563"/>
          </a:xfrm>
        </p:spPr>
        <p:txBody>
          <a:bodyPr/>
          <a:lstStyle/>
          <a:p>
            <a:r>
              <a:rPr lang="en-ZA" sz="4400" i="1" dirty="0"/>
              <a:t>The basic GTAW equipment: </a:t>
            </a:r>
            <a:r>
              <a:rPr lang="en-ZA" sz="4400" b="1" dirty="0"/>
              <a:t>Shielding gas </a:t>
            </a:r>
            <a:r>
              <a:rPr lang="en-ZA" sz="4400" i="1" dirty="0"/>
              <a:t>(p3)</a:t>
            </a:r>
            <a:endParaRPr lang="en-ZA" i="1" dirty="0"/>
          </a:p>
        </p:txBody>
      </p:sp>
      <p:sp>
        <p:nvSpPr>
          <p:cNvPr id="3" name="Content Placeholder 2">
            <a:extLst>
              <a:ext uri="{FF2B5EF4-FFF2-40B4-BE49-F238E27FC236}">
                <a16:creationId xmlns:a16="http://schemas.microsoft.com/office/drawing/2014/main" id="{2FB5D154-825C-0006-7843-E601C3290C44}"/>
              </a:ext>
            </a:extLst>
          </p:cNvPr>
          <p:cNvSpPr>
            <a:spLocks noGrp="1"/>
          </p:cNvSpPr>
          <p:nvPr>
            <p:ph idx="1"/>
          </p:nvPr>
        </p:nvSpPr>
        <p:spPr>
          <a:xfrm>
            <a:off x="312821" y="986588"/>
            <a:ext cx="11165305" cy="4981076"/>
          </a:xfrm>
        </p:spPr>
        <p:txBody>
          <a:bodyPr>
            <a:normAutofit fontScale="92500" lnSpcReduction="10000"/>
          </a:bodyPr>
          <a:lstStyle/>
          <a:p>
            <a:pPr marL="0" indent="0">
              <a:buNone/>
            </a:pPr>
            <a:r>
              <a:rPr lang="en-ZA" sz="3200" b="1" dirty="0"/>
              <a:t>Selection of Shielding Gas</a:t>
            </a:r>
          </a:p>
          <a:p>
            <a:pPr lvl="1"/>
            <a:r>
              <a:rPr lang="en-US" sz="2800" dirty="0"/>
              <a:t>There are no strict rules dictate gas choices; argon, helium, or a mix can be successful for most applications.</a:t>
            </a:r>
          </a:p>
          <a:p>
            <a:pPr lvl="1"/>
            <a:r>
              <a:rPr lang="en-US" sz="2800" dirty="0"/>
              <a:t>Argon is generally preferred due to smoother, quieter arcs, easier handling, and lower costs.</a:t>
            </a:r>
          </a:p>
          <a:p>
            <a:pPr lvl="1"/>
            <a:r>
              <a:rPr lang="en-US" sz="2800" dirty="0"/>
              <a:t>Helium is chosen for higher heat penetration in welding thick sections of materials like aluminum or copper.</a:t>
            </a:r>
          </a:p>
          <a:p>
            <a:pPr lvl="1"/>
            <a:r>
              <a:rPr lang="en-US" sz="2800" dirty="0"/>
              <a:t>Argon is essential for manual welding of extremely thin materials.</a:t>
            </a:r>
          </a:p>
          <a:p>
            <a:pPr lvl="1"/>
            <a:r>
              <a:rPr lang="en-US" sz="2800" dirty="0"/>
              <a:t>The final gas selection considers factors like material type, thickness, joint design, welding parameters, and economic and quality requirements.</a:t>
            </a:r>
          </a:p>
          <a:p>
            <a:pPr lvl="1"/>
            <a:r>
              <a:rPr lang="en-US" sz="2800" dirty="0"/>
              <a:t>Gas suppliers often provide guides for selecting the appropriate shielding gas.</a:t>
            </a:r>
            <a:endParaRPr lang="en-ZA" sz="2800" dirty="0"/>
          </a:p>
        </p:txBody>
      </p:sp>
    </p:spTree>
    <p:extLst>
      <p:ext uri="{BB962C8B-B14F-4D97-AF65-F5344CB8AC3E}">
        <p14:creationId xmlns:p14="http://schemas.microsoft.com/office/powerpoint/2010/main" val="361127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7222-AA8E-C57A-9279-A466DD444872}"/>
              </a:ext>
            </a:extLst>
          </p:cNvPr>
          <p:cNvSpPr>
            <a:spLocks noGrp="1"/>
          </p:cNvSpPr>
          <p:nvPr>
            <p:ph type="title"/>
          </p:nvPr>
        </p:nvSpPr>
        <p:spPr>
          <a:xfrm>
            <a:off x="838200" y="187704"/>
            <a:ext cx="9844314" cy="770239"/>
          </a:xfrm>
        </p:spPr>
        <p:txBody>
          <a:bodyPr>
            <a:normAutofit/>
          </a:bodyPr>
          <a:lstStyle/>
          <a:p>
            <a:r>
              <a:rPr lang="en-ZA" sz="4000" i="1" dirty="0"/>
              <a:t>Eye Protection during Welding</a:t>
            </a:r>
          </a:p>
        </p:txBody>
      </p:sp>
      <p:graphicFrame>
        <p:nvGraphicFramePr>
          <p:cNvPr id="4" name="Content Placeholder 3">
            <a:extLst>
              <a:ext uri="{FF2B5EF4-FFF2-40B4-BE49-F238E27FC236}">
                <a16:creationId xmlns:a16="http://schemas.microsoft.com/office/drawing/2014/main" id="{0036F504-5F79-E0EA-6021-230FB1B4A9CF}"/>
              </a:ext>
            </a:extLst>
          </p:cNvPr>
          <p:cNvGraphicFramePr>
            <a:graphicFrameLocks noGrp="1"/>
          </p:cNvGraphicFramePr>
          <p:nvPr>
            <p:ph idx="1"/>
            <p:extLst>
              <p:ext uri="{D42A27DB-BD31-4B8C-83A1-F6EECF244321}">
                <p14:modId xmlns:p14="http://schemas.microsoft.com/office/powerpoint/2010/main" val="1809100711"/>
              </p:ext>
            </p:extLst>
          </p:nvPr>
        </p:nvGraphicFramePr>
        <p:xfrm>
          <a:off x="672695" y="114302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404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01DBC0-D119-5E81-E1F1-311696E1811F}"/>
              </a:ext>
            </a:extLst>
          </p:cNvPr>
          <p:cNvPicPr>
            <a:picLocks noChangeAspect="1"/>
          </p:cNvPicPr>
          <p:nvPr/>
        </p:nvPicPr>
        <p:blipFill rotWithShape="1">
          <a:blip r:embed="rId2"/>
          <a:srcRect t="16594" r="11755" b="3606"/>
          <a:stretch/>
        </p:blipFill>
        <p:spPr>
          <a:xfrm>
            <a:off x="272955" y="230700"/>
            <a:ext cx="4462819" cy="5228402"/>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7741F6-3B0A-04DA-FFE3-83CAECBA1514}"/>
              </a:ext>
            </a:extLst>
          </p:cNvPr>
          <p:cNvSpPr>
            <a:spLocks noGrp="1"/>
          </p:cNvSpPr>
          <p:nvPr>
            <p:ph idx="1"/>
          </p:nvPr>
        </p:nvSpPr>
        <p:spPr>
          <a:xfrm>
            <a:off x="4735774" y="1050878"/>
            <a:ext cx="6727291" cy="4818542"/>
          </a:xfrm>
        </p:spPr>
        <p:txBody>
          <a:bodyPr>
            <a:normAutofit/>
          </a:bodyPr>
          <a:lstStyle/>
          <a:p>
            <a:pPr marL="0" indent="0">
              <a:buNone/>
            </a:pPr>
            <a:r>
              <a:rPr lang="en-US" sz="2000" b="1" i="1" dirty="0"/>
              <a:t>Effect of wind and draft on GTAW processes</a:t>
            </a:r>
            <a:endParaRPr lang="en-US" sz="1800" b="1" i="0" dirty="0">
              <a:effectLst/>
              <a:latin typeface="Söhne"/>
            </a:endParaRPr>
          </a:p>
          <a:p>
            <a:pPr>
              <a:buFont typeface="Arial" panose="020B0604020202020204" pitchFamily="34" charset="0"/>
              <a:buChar char="•"/>
            </a:pPr>
            <a:r>
              <a:rPr lang="en-US" sz="1800" b="0" i="0" dirty="0">
                <a:effectLst/>
                <a:latin typeface="Söhne"/>
              </a:rPr>
              <a:t>Crosswinds or drafts exceeding 1.5 km/h (1 mph) can disrupt shielding gas coverage. Welders must use wind breaks or protective screens to prevent wind or draft interference and enhance shielding gas flow.</a:t>
            </a:r>
          </a:p>
          <a:p>
            <a:pPr marL="0" indent="0">
              <a:buNone/>
            </a:pPr>
            <a:r>
              <a:rPr lang="en-US" sz="1800" b="1" i="1" dirty="0"/>
              <a:t>GTAW gas regulators and flowmeters </a:t>
            </a:r>
            <a:endParaRPr lang="en-US" sz="1800" b="1" i="1" dirty="0">
              <a:latin typeface="Söhne"/>
            </a:endParaRPr>
          </a:p>
          <a:p>
            <a:pPr lvl="1">
              <a:buFont typeface="Arial" panose="020B0604020202020204" pitchFamily="34" charset="0"/>
              <a:buChar char="•"/>
            </a:pPr>
            <a:r>
              <a:rPr lang="en-US" sz="1800" b="0" i="0" dirty="0">
                <a:effectLst/>
                <a:latin typeface="Söhne"/>
              </a:rPr>
              <a:t>Flow meter typically has a hollow tube with a ball, calibrated in liters per minute.</a:t>
            </a:r>
          </a:p>
          <a:p>
            <a:pPr lvl="1">
              <a:buFont typeface="Arial" panose="020B0604020202020204" pitchFamily="34" charset="0"/>
              <a:buChar char="•"/>
            </a:pPr>
            <a:r>
              <a:rPr lang="en-US" sz="1800" b="0" i="0" dirty="0">
                <a:effectLst/>
                <a:latin typeface="Söhne"/>
              </a:rPr>
              <a:t>Adjust the flow meter until the ball aligns with the desired flow rate on the scale.</a:t>
            </a:r>
          </a:p>
          <a:p>
            <a:pPr lvl="1">
              <a:buFont typeface="Arial" panose="020B0604020202020204" pitchFamily="34" charset="0"/>
              <a:buChar char="•"/>
            </a:pPr>
            <a:r>
              <a:rPr lang="en-US" sz="1800" b="0" i="0" dirty="0">
                <a:effectLst/>
                <a:latin typeface="Söhne"/>
              </a:rPr>
              <a:t>The regulator controls the flow rate chosen, independent of cylinder pressure.</a:t>
            </a:r>
          </a:p>
          <a:p>
            <a:pPr lvl="1">
              <a:buFont typeface="Arial" panose="020B0604020202020204" pitchFamily="34" charset="0"/>
              <a:buChar char="•"/>
            </a:pPr>
            <a:r>
              <a:rPr lang="en-US" sz="1800" b="0" i="0" dirty="0">
                <a:effectLst/>
                <a:latin typeface="Söhne"/>
              </a:rPr>
              <a:t>Flow rate is determined by factors like base metal thickness and welding conditions.</a:t>
            </a:r>
          </a:p>
          <a:p>
            <a:endParaRPr lang="en-ZA" sz="1700" dirty="0"/>
          </a:p>
        </p:txBody>
      </p:sp>
      <p:sp>
        <p:nvSpPr>
          <p:cNvPr id="6" name="Oval 5">
            <a:extLst>
              <a:ext uri="{FF2B5EF4-FFF2-40B4-BE49-F238E27FC236}">
                <a16:creationId xmlns:a16="http://schemas.microsoft.com/office/drawing/2014/main" id="{C20AA99B-AB24-B7CD-24C1-DB11E7167A0B}"/>
              </a:ext>
            </a:extLst>
          </p:cNvPr>
          <p:cNvSpPr/>
          <p:nvPr/>
        </p:nvSpPr>
        <p:spPr>
          <a:xfrm>
            <a:off x="5704764" y="764277"/>
            <a:ext cx="1364776" cy="286601"/>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740074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2C5C-933E-483A-0F3F-17935737F03B}"/>
              </a:ext>
            </a:extLst>
          </p:cNvPr>
          <p:cNvSpPr>
            <a:spLocks noGrp="1"/>
          </p:cNvSpPr>
          <p:nvPr>
            <p:ph type="title"/>
          </p:nvPr>
        </p:nvSpPr>
        <p:spPr>
          <a:xfrm>
            <a:off x="216568" y="365125"/>
            <a:ext cx="11718758" cy="1174917"/>
          </a:xfrm>
        </p:spPr>
        <p:txBody>
          <a:bodyPr>
            <a:normAutofit/>
          </a:bodyPr>
          <a:lstStyle/>
          <a:p>
            <a:r>
              <a:rPr lang="en-US" sz="3200" dirty="0"/>
              <a:t>Reasons for excessive consumption of the tungsten electrode</a:t>
            </a:r>
            <a:endParaRPr lang="en-ZA" sz="3200" dirty="0"/>
          </a:p>
        </p:txBody>
      </p:sp>
      <p:sp>
        <p:nvSpPr>
          <p:cNvPr id="3" name="Content Placeholder 2">
            <a:extLst>
              <a:ext uri="{FF2B5EF4-FFF2-40B4-BE49-F238E27FC236}">
                <a16:creationId xmlns:a16="http://schemas.microsoft.com/office/drawing/2014/main" id="{0A3BD547-30CB-A379-4896-B88867E0AF07}"/>
              </a:ext>
            </a:extLst>
          </p:cNvPr>
          <p:cNvSpPr>
            <a:spLocks noGrp="1"/>
          </p:cNvSpPr>
          <p:nvPr>
            <p:ph idx="1"/>
          </p:nvPr>
        </p:nvSpPr>
        <p:spPr>
          <a:xfrm>
            <a:off x="1061893" y="1310185"/>
            <a:ext cx="8095756" cy="4567547"/>
          </a:xfrm>
        </p:spPr>
        <p:txBody>
          <a:bodyPr>
            <a:normAutofit fontScale="62500" lnSpcReduction="20000"/>
          </a:bodyPr>
          <a:lstStyle/>
          <a:p>
            <a:pPr algn="just"/>
            <a:r>
              <a:rPr lang="en-US" b="1" dirty="0"/>
              <a:t>Excessive tungsten </a:t>
            </a:r>
            <a:r>
              <a:rPr lang="en-US" dirty="0"/>
              <a:t>consumption is a common issue. Setting the balance control toward the electrode positive (EP) can cause electrode meltdown.</a:t>
            </a:r>
          </a:p>
          <a:p>
            <a:pPr lvl="1" algn="just"/>
            <a:r>
              <a:rPr lang="en-US" dirty="0"/>
              <a:t>Welders need to set the balance control toward the electrode negative (EN) for better heat distribution.</a:t>
            </a:r>
          </a:p>
          <a:p>
            <a:pPr algn="just"/>
            <a:r>
              <a:rPr lang="en-US" b="1" dirty="0"/>
              <a:t>Amperage too high </a:t>
            </a:r>
            <a:r>
              <a:rPr lang="en-US" dirty="0"/>
              <a:t>is another cause; always follow the recommended parameters.</a:t>
            </a:r>
          </a:p>
          <a:p>
            <a:pPr lvl="1" algn="just"/>
            <a:r>
              <a:rPr lang="en-US" dirty="0"/>
              <a:t>Welders need to always follow the tungsten electrode manufacturer’s recommended </a:t>
            </a:r>
          </a:p>
          <a:p>
            <a:pPr lvl="1" algn="just"/>
            <a:r>
              <a:rPr lang="en-US" dirty="0"/>
              <a:t>operating parameters for the diameter being used.</a:t>
            </a:r>
          </a:p>
          <a:p>
            <a:pPr algn="just"/>
            <a:r>
              <a:rPr lang="en-US" b="1" dirty="0"/>
              <a:t> Incorrect shielding gas and loose fittings</a:t>
            </a:r>
            <a:r>
              <a:rPr lang="en-US" dirty="0"/>
              <a:t> lead to excessive tungsten consumption.</a:t>
            </a:r>
          </a:p>
          <a:p>
            <a:pPr lvl="1" algn="just"/>
            <a:r>
              <a:rPr lang="en-US" dirty="0"/>
              <a:t>Welders need to use clean argon and ensuring tight fittings before welding, .</a:t>
            </a:r>
          </a:p>
          <a:p>
            <a:pPr algn="just"/>
            <a:r>
              <a:rPr lang="en-US" dirty="0"/>
              <a:t>Tungsten contamination can occur from touching it to the workpiece; adjust torch angle.</a:t>
            </a:r>
          </a:p>
          <a:p>
            <a:pPr algn="just"/>
            <a:r>
              <a:rPr lang="en-US" dirty="0"/>
              <a:t>Inadequate shielding gas flow may cause contamination; maintain a proper flow rate.</a:t>
            </a:r>
          </a:p>
          <a:p>
            <a:pPr algn="just"/>
            <a:r>
              <a:rPr lang="en-US" dirty="0"/>
              <a:t>Contaminated tungsten is a leading cause of an unstable arc; remedy by regrinding the electrode lengthwise.</a:t>
            </a:r>
          </a:p>
          <a:p>
            <a:pPr lvl="1" algn="just"/>
            <a:r>
              <a:rPr lang="en-US" dirty="0"/>
              <a:t>Welders must grind a taper on the tungsten electrode, using a designated wheel to avoid further contamination.</a:t>
            </a:r>
            <a:endParaRPr lang="en-ZA" dirty="0"/>
          </a:p>
        </p:txBody>
      </p:sp>
    </p:spTree>
    <p:extLst>
      <p:ext uri="{BB962C8B-B14F-4D97-AF65-F5344CB8AC3E}">
        <p14:creationId xmlns:p14="http://schemas.microsoft.com/office/powerpoint/2010/main" val="3441962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469D-E386-D2DC-F569-42323D994E63}"/>
              </a:ext>
            </a:extLst>
          </p:cNvPr>
          <p:cNvSpPr>
            <a:spLocks noGrp="1"/>
          </p:cNvSpPr>
          <p:nvPr>
            <p:ph type="title"/>
          </p:nvPr>
        </p:nvSpPr>
        <p:spPr/>
        <p:txBody>
          <a:bodyPr/>
          <a:lstStyle/>
          <a:p>
            <a:r>
              <a:rPr lang="en-ZA" dirty="0"/>
              <a:t>Assessment Activity </a:t>
            </a:r>
          </a:p>
        </p:txBody>
      </p:sp>
      <p:sp>
        <p:nvSpPr>
          <p:cNvPr id="3" name="Content Placeholder 2">
            <a:extLst>
              <a:ext uri="{FF2B5EF4-FFF2-40B4-BE49-F238E27FC236}">
                <a16:creationId xmlns:a16="http://schemas.microsoft.com/office/drawing/2014/main" id="{60BDE857-AA8A-6908-1EAF-D4ABBC970E3A}"/>
              </a:ext>
            </a:extLst>
          </p:cNvPr>
          <p:cNvSpPr>
            <a:spLocks noGrp="1"/>
          </p:cNvSpPr>
          <p:nvPr>
            <p:ph idx="1"/>
          </p:nvPr>
        </p:nvSpPr>
        <p:spPr/>
        <p:txBody>
          <a:bodyPr/>
          <a:lstStyle/>
          <a:p>
            <a:pPr marL="514350" indent="-514350">
              <a:buFont typeface="+mj-lt"/>
              <a:buAutoNum type="arabicPeriod"/>
            </a:pPr>
            <a:r>
              <a:rPr lang="en-ZA" dirty="0"/>
              <a:t>Briefly describe the GTAW welding process in SIX clear steps – referring to keywords: GTAW, fusion, tungsten electrode, arc, shielding, Argon, filler rod, torch, metals, dissimilar metals. </a:t>
            </a:r>
          </a:p>
          <a:p>
            <a:pPr marL="514350" indent="-514350">
              <a:buFont typeface="+mj-lt"/>
              <a:buAutoNum type="arabicPeriod"/>
            </a:pPr>
            <a:r>
              <a:rPr lang="en-US" dirty="0"/>
              <a:t>Make a simple line sketch of a basic GTAW welding system – listing the FIVE important parts.</a:t>
            </a:r>
            <a:endParaRPr lang="en-ZA" dirty="0"/>
          </a:p>
          <a:p>
            <a:pPr marL="514350" indent="-514350">
              <a:buFont typeface="+mj-lt"/>
              <a:buAutoNum type="arabicPeriod"/>
            </a:pPr>
            <a:r>
              <a:rPr lang="en-US" dirty="0"/>
              <a:t>Give SIX disadvantages of TIG welding any other type of welding process?</a:t>
            </a:r>
            <a:endParaRPr lang="en-ZA" dirty="0"/>
          </a:p>
        </p:txBody>
      </p:sp>
    </p:spTree>
    <p:extLst>
      <p:ext uri="{BB962C8B-B14F-4D97-AF65-F5344CB8AC3E}">
        <p14:creationId xmlns:p14="http://schemas.microsoft.com/office/powerpoint/2010/main" val="945235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FA30-FEB4-C250-D57C-046F2322873E}"/>
              </a:ext>
            </a:extLst>
          </p:cNvPr>
          <p:cNvSpPr>
            <a:spLocks noGrp="1"/>
          </p:cNvSpPr>
          <p:nvPr>
            <p:ph type="title"/>
          </p:nvPr>
        </p:nvSpPr>
        <p:spPr>
          <a:xfrm>
            <a:off x="332875" y="18255"/>
            <a:ext cx="11526252" cy="1325563"/>
          </a:xfrm>
        </p:spPr>
        <p:txBody>
          <a:bodyPr>
            <a:normAutofit/>
          </a:bodyPr>
          <a:lstStyle/>
          <a:p>
            <a:r>
              <a:rPr lang="en-US" sz="3600" i="1" dirty="0"/>
              <a:t>KT0202 Producing electric arc and arc stabilization</a:t>
            </a:r>
            <a:endParaRPr lang="en-ZA" sz="3600" i="1" dirty="0"/>
          </a:p>
        </p:txBody>
      </p:sp>
      <p:sp>
        <p:nvSpPr>
          <p:cNvPr id="3" name="Content Placeholder 2">
            <a:extLst>
              <a:ext uri="{FF2B5EF4-FFF2-40B4-BE49-F238E27FC236}">
                <a16:creationId xmlns:a16="http://schemas.microsoft.com/office/drawing/2014/main" id="{9E272345-C9F9-00F7-FC96-CD6E99EFE2A8}"/>
              </a:ext>
            </a:extLst>
          </p:cNvPr>
          <p:cNvSpPr>
            <a:spLocks noGrp="1"/>
          </p:cNvSpPr>
          <p:nvPr>
            <p:ph idx="1"/>
          </p:nvPr>
        </p:nvSpPr>
        <p:spPr>
          <a:xfrm>
            <a:off x="332874" y="1343818"/>
            <a:ext cx="7988166" cy="4351338"/>
          </a:xfrm>
        </p:spPr>
        <p:txBody>
          <a:bodyPr>
            <a:normAutofit fontScale="92500" lnSpcReduction="10000"/>
          </a:bodyPr>
          <a:lstStyle/>
          <a:p>
            <a:r>
              <a:rPr lang="en-US" dirty="0"/>
              <a:t>The welding arc can be seen as a conductor of gas that transforms electrical energy into heat energy – a cylinder-shaped body of gas which is held together by the heat which is created by the weld process.</a:t>
            </a:r>
          </a:p>
          <a:p>
            <a:r>
              <a:rPr lang="en-US" dirty="0"/>
              <a:t>Two factors determine the weld deposition (how the welding process allows the fusion of two metals): </a:t>
            </a:r>
          </a:p>
          <a:p>
            <a:pPr lvl="1"/>
            <a:r>
              <a:rPr lang="en-US" dirty="0"/>
              <a:t> The arc length. </a:t>
            </a:r>
          </a:p>
          <a:p>
            <a:pPr lvl="1"/>
            <a:r>
              <a:rPr lang="en-US" dirty="0"/>
              <a:t> Stability of the arc</a:t>
            </a:r>
          </a:p>
          <a:p>
            <a:r>
              <a:rPr lang="en-US" dirty="0"/>
              <a:t>Arc length has previously been described as the distance between the tip of the tungsten electrode and the work (object to be welded).</a:t>
            </a:r>
          </a:p>
          <a:p>
            <a:endParaRPr lang="en-ZA" dirty="0"/>
          </a:p>
        </p:txBody>
      </p:sp>
      <p:pic>
        <p:nvPicPr>
          <p:cNvPr id="5" name="Picture 4">
            <a:extLst>
              <a:ext uri="{FF2B5EF4-FFF2-40B4-BE49-F238E27FC236}">
                <a16:creationId xmlns:a16="http://schemas.microsoft.com/office/drawing/2014/main" id="{8B2014E1-06E3-AD5E-DFE8-A837242DC312}"/>
              </a:ext>
            </a:extLst>
          </p:cNvPr>
          <p:cNvPicPr>
            <a:picLocks noChangeAspect="1"/>
          </p:cNvPicPr>
          <p:nvPr/>
        </p:nvPicPr>
        <p:blipFill>
          <a:blip r:embed="rId2"/>
          <a:stretch>
            <a:fillRect/>
          </a:stretch>
        </p:blipFill>
        <p:spPr>
          <a:xfrm>
            <a:off x="9219513" y="1462755"/>
            <a:ext cx="2677212" cy="2688331"/>
          </a:xfrm>
          <a:prstGeom prst="rect">
            <a:avLst/>
          </a:prstGeom>
        </p:spPr>
      </p:pic>
      <p:pic>
        <p:nvPicPr>
          <p:cNvPr id="7" name="Picture 6">
            <a:extLst>
              <a:ext uri="{FF2B5EF4-FFF2-40B4-BE49-F238E27FC236}">
                <a16:creationId xmlns:a16="http://schemas.microsoft.com/office/drawing/2014/main" id="{7FE9BFCA-5D7D-B412-C6D4-4D2EF4B69C27}"/>
              </a:ext>
            </a:extLst>
          </p:cNvPr>
          <p:cNvPicPr>
            <a:picLocks noChangeAspect="1"/>
          </p:cNvPicPr>
          <p:nvPr/>
        </p:nvPicPr>
        <p:blipFill>
          <a:blip r:embed="rId3"/>
          <a:stretch>
            <a:fillRect/>
          </a:stretch>
        </p:blipFill>
        <p:spPr>
          <a:xfrm>
            <a:off x="9725479" y="4353039"/>
            <a:ext cx="1352550" cy="171450"/>
          </a:xfrm>
          <a:prstGeom prst="rect">
            <a:avLst/>
          </a:prstGeom>
        </p:spPr>
      </p:pic>
    </p:spTree>
    <p:extLst>
      <p:ext uri="{BB962C8B-B14F-4D97-AF65-F5344CB8AC3E}">
        <p14:creationId xmlns:p14="http://schemas.microsoft.com/office/powerpoint/2010/main" val="3566701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A15B-C54C-ED24-352A-04EB4E998505}"/>
              </a:ext>
            </a:extLst>
          </p:cNvPr>
          <p:cNvSpPr>
            <a:spLocks noGrp="1"/>
          </p:cNvSpPr>
          <p:nvPr>
            <p:ph type="title"/>
          </p:nvPr>
        </p:nvSpPr>
        <p:spPr>
          <a:xfrm>
            <a:off x="533400" y="18255"/>
            <a:ext cx="10820400" cy="1325563"/>
          </a:xfrm>
        </p:spPr>
        <p:txBody>
          <a:bodyPr>
            <a:normAutofit/>
          </a:bodyPr>
          <a:lstStyle/>
          <a:p>
            <a:r>
              <a:rPr lang="en-ZA" sz="4000" i="1" dirty="0"/>
              <a:t>Arc stability</a:t>
            </a:r>
          </a:p>
        </p:txBody>
      </p:sp>
      <p:sp>
        <p:nvSpPr>
          <p:cNvPr id="3" name="Content Placeholder 2">
            <a:extLst>
              <a:ext uri="{FF2B5EF4-FFF2-40B4-BE49-F238E27FC236}">
                <a16:creationId xmlns:a16="http://schemas.microsoft.com/office/drawing/2014/main" id="{4387CDDE-30E1-CE22-B5A8-556C2315C73F}"/>
              </a:ext>
            </a:extLst>
          </p:cNvPr>
          <p:cNvSpPr>
            <a:spLocks noGrp="1"/>
          </p:cNvSpPr>
          <p:nvPr>
            <p:ph idx="1"/>
          </p:nvPr>
        </p:nvSpPr>
        <p:spPr>
          <a:xfrm>
            <a:off x="533400" y="1253331"/>
            <a:ext cx="10515600" cy="4351338"/>
          </a:xfrm>
        </p:spPr>
        <p:txBody>
          <a:bodyPr>
            <a:normAutofit/>
          </a:bodyPr>
          <a:lstStyle/>
          <a:p>
            <a:r>
              <a:rPr lang="en-US" dirty="0"/>
              <a:t>With a stable arc - metal transfer is uniform, and the amount of spatter is very small. Arc stability is another important characteristic of arc welding. Arc stability is influenced by parameters such as the following: </a:t>
            </a:r>
          </a:p>
          <a:p>
            <a:pPr lvl="1"/>
            <a:r>
              <a:rPr lang="en-US" dirty="0"/>
              <a:t>Arc power </a:t>
            </a:r>
          </a:p>
          <a:p>
            <a:pPr lvl="1"/>
            <a:r>
              <a:rPr lang="en-US" dirty="0"/>
              <a:t>Metal transfer mode </a:t>
            </a:r>
          </a:p>
          <a:p>
            <a:pPr lvl="1"/>
            <a:r>
              <a:rPr lang="en-US" dirty="0"/>
              <a:t>Frequency of the metal transfer mod</a:t>
            </a:r>
          </a:p>
          <a:p>
            <a:r>
              <a:rPr lang="en-US" dirty="0"/>
              <a:t>The main effect of low arc stability (unstable arc) – is spatter. This creates material losses, extends cleaning time, and decreases weld bead quality. </a:t>
            </a:r>
            <a:endParaRPr lang="en-ZA" dirty="0"/>
          </a:p>
        </p:txBody>
      </p:sp>
    </p:spTree>
    <p:extLst>
      <p:ext uri="{BB962C8B-B14F-4D97-AF65-F5344CB8AC3E}">
        <p14:creationId xmlns:p14="http://schemas.microsoft.com/office/powerpoint/2010/main" val="1322090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A15B-C54C-ED24-352A-04EB4E998505}"/>
              </a:ext>
            </a:extLst>
          </p:cNvPr>
          <p:cNvSpPr>
            <a:spLocks noGrp="1"/>
          </p:cNvSpPr>
          <p:nvPr>
            <p:ph type="title"/>
          </p:nvPr>
        </p:nvSpPr>
        <p:spPr>
          <a:xfrm>
            <a:off x="533400" y="18255"/>
            <a:ext cx="10820400" cy="1325563"/>
          </a:xfrm>
        </p:spPr>
        <p:txBody>
          <a:bodyPr>
            <a:normAutofit/>
          </a:bodyPr>
          <a:lstStyle/>
          <a:p>
            <a:r>
              <a:rPr lang="en-ZA" sz="4000" i="1" dirty="0"/>
              <a:t>Arc stability (p2)</a:t>
            </a:r>
          </a:p>
        </p:txBody>
      </p:sp>
      <p:pic>
        <p:nvPicPr>
          <p:cNvPr id="5" name="Content Placeholder 4">
            <a:extLst>
              <a:ext uri="{FF2B5EF4-FFF2-40B4-BE49-F238E27FC236}">
                <a16:creationId xmlns:a16="http://schemas.microsoft.com/office/drawing/2014/main" id="{B0ACC5C8-7420-E564-4C45-DF4D326770E1}"/>
              </a:ext>
            </a:extLst>
          </p:cNvPr>
          <p:cNvPicPr>
            <a:picLocks noGrp="1" noChangeAspect="1"/>
          </p:cNvPicPr>
          <p:nvPr>
            <p:ph idx="1"/>
          </p:nvPr>
        </p:nvPicPr>
        <p:blipFill rotWithShape="1">
          <a:blip r:embed="rId2"/>
          <a:srcRect t="11925" b="2282"/>
          <a:stretch/>
        </p:blipFill>
        <p:spPr>
          <a:xfrm>
            <a:off x="2188725" y="1133475"/>
            <a:ext cx="7814550" cy="4591049"/>
          </a:xfrm>
        </p:spPr>
      </p:pic>
    </p:spTree>
    <p:extLst>
      <p:ext uri="{BB962C8B-B14F-4D97-AF65-F5344CB8AC3E}">
        <p14:creationId xmlns:p14="http://schemas.microsoft.com/office/powerpoint/2010/main" val="2748990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A15B-C54C-ED24-352A-04EB4E998505}"/>
              </a:ext>
            </a:extLst>
          </p:cNvPr>
          <p:cNvSpPr>
            <a:spLocks noGrp="1"/>
          </p:cNvSpPr>
          <p:nvPr>
            <p:ph type="title"/>
          </p:nvPr>
        </p:nvSpPr>
        <p:spPr>
          <a:xfrm>
            <a:off x="533400" y="18255"/>
            <a:ext cx="10820400" cy="1325563"/>
          </a:xfrm>
        </p:spPr>
        <p:txBody>
          <a:bodyPr>
            <a:normAutofit/>
          </a:bodyPr>
          <a:lstStyle/>
          <a:p>
            <a:r>
              <a:rPr lang="en-ZA" sz="4000" i="1" dirty="0"/>
              <a:t>Arc stability (p3)</a:t>
            </a:r>
          </a:p>
        </p:txBody>
      </p:sp>
      <p:sp>
        <p:nvSpPr>
          <p:cNvPr id="3" name="Content Placeholder 2">
            <a:extLst>
              <a:ext uri="{FF2B5EF4-FFF2-40B4-BE49-F238E27FC236}">
                <a16:creationId xmlns:a16="http://schemas.microsoft.com/office/drawing/2014/main" id="{4387CDDE-30E1-CE22-B5A8-556C2315C73F}"/>
              </a:ext>
            </a:extLst>
          </p:cNvPr>
          <p:cNvSpPr>
            <a:spLocks noGrp="1"/>
          </p:cNvSpPr>
          <p:nvPr>
            <p:ph idx="1"/>
          </p:nvPr>
        </p:nvSpPr>
        <p:spPr>
          <a:xfrm>
            <a:off x="533400" y="1253331"/>
            <a:ext cx="10515600" cy="4351338"/>
          </a:xfrm>
        </p:spPr>
        <p:txBody>
          <a:bodyPr>
            <a:normAutofit lnSpcReduction="10000"/>
          </a:bodyPr>
          <a:lstStyle/>
          <a:p>
            <a:r>
              <a:rPr lang="en-US" dirty="0"/>
              <a:t>The effects of good arc stability: </a:t>
            </a:r>
          </a:p>
          <a:p>
            <a:r>
              <a:rPr lang="en-US" dirty="0"/>
              <a:t>the shape of all transferred material is constant </a:t>
            </a:r>
          </a:p>
          <a:p>
            <a:r>
              <a:rPr lang="en-US" dirty="0"/>
              <a:t>the length of the arc is constant, and </a:t>
            </a:r>
          </a:p>
          <a:p>
            <a:r>
              <a:rPr lang="en-US" dirty="0"/>
              <a:t>there is a low level of spatter or no spatter at all.</a:t>
            </a:r>
          </a:p>
          <a:p>
            <a:r>
              <a:rPr lang="en-US" dirty="0"/>
              <a:t>If the weld is not performed correctly, there could be an Arc blow (usually experienced with DC current).</a:t>
            </a:r>
          </a:p>
          <a:p>
            <a:pPr lvl="1">
              <a:buFont typeface="Arial" panose="020B0604020202020204" pitchFamily="34" charset="0"/>
              <a:buChar char="•"/>
            </a:pPr>
            <a:r>
              <a:rPr lang="en-US" dirty="0"/>
              <a:t>It </a:t>
            </a:r>
            <a:r>
              <a:rPr lang="en-US" b="0" i="0" dirty="0">
                <a:solidFill>
                  <a:srgbClr val="0F0F0F"/>
                </a:solidFill>
                <a:effectLst/>
                <a:latin typeface="Söhne"/>
              </a:rPr>
              <a:t>occurs when the welding arc deviates from the shortest path between the electrode and the workpiece, often shifting forward or backward, or occasionally to one side, due to disconnection during welding.</a:t>
            </a:r>
          </a:p>
          <a:p>
            <a:pPr lvl="1">
              <a:buFont typeface="Arial" panose="020B0604020202020204" pitchFamily="34" charset="0"/>
              <a:buChar char="•"/>
            </a:pPr>
            <a:r>
              <a:rPr lang="en-US" dirty="0">
                <a:solidFill>
                  <a:srgbClr val="0F0F0F"/>
                </a:solidFill>
                <a:latin typeface="Söhne"/>
              </a:rPr>
              <a:t>Welders must take note of various arc types, including short arc, globular arc, and spray arc.</a:t>
            </a:r>
            <a:endParaRPr lang="en-US" dirty="0"/>
          </a:p>
          <a:p>
            <a:endParaRPr lang="en-ZA" dirty="0"/>
          </a:p>
        </p:txBody>
      </p:sp>
    </p:spTree>
    <p:extLst>
      <p:ext uri="{BB962C8B-B14F-4D97-AF65-F5344CB8AC3E}">
        <p14:creationId xmlns:p14="http://schemas.microsoft.com/office/powerpoint/2010/main" val="3970983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345B-B811-37A3-4052-B326EE0C6981}"/>
              </a:ext>
            </a:extLst>
          </p:cNvPr>
          <p:cNvSpPr>
            <a:spLocks noGrp="1"/>
          </p:cNvSpPr>
          <p:nvPr>
            <p:ph type="title"/>
          </p:nvPr>
        </p:nvSpPr>
        <p:spPr>
          <a:xfrm>
            <a:off x="649705" y="0"/>
            <a:ext cx="12192000" cy="1325563"/>
          </a:xfrm>
        </p:spPr>
        <p:txBody>
          <a:bodyPr>
            <a:normAutofit/>
          </a:bodyPr>
          <a:lstStyle/>
          <a:p>
            <a:r>
              <a:rPr lang="en-ZA" sz="4000" i="1" dirty="0"/>
              <a:t>Arc stability (p4): Classification of arc types</a:t>
            </a:r>
          </a:p>
        </p:txBody>
      </p:sp>
      <p:sp>
        <p:nvSpPr>
          <p:cNvPr id="3" name="Content Placeholder 2">
            <a:extLst>
              <a:ext uri="{FF2B5EF4-FFF2-40B4-BE49-F238E27FC236}">
                <a16:creationId xmlns:a16="http://schemas.microsoft.com/office/drawing/2014/main" id="{5DAAD5CB-FAFA-478D-9770-0F6EEC4D71D9}"/>
              </a:ext>
            </a:extLst>
          </p:cNvPr>
          <p:cNvSpPr>
            <a:spLocks noGrp="1"/>
          </p:cNvSpPr>
          <p:nvPr>
            <p:ph idx="1"/>
          </p:nvPr>
        </p:nvSpPr>
        <p:spPr/>
        <p:txBody>
          <a:bodyPr/>
          <a:lstStyle/>
          <a:p>
            <a:r>
              <a:rPr lang="en-US" dirty="0"/>
              <a:t>The American Welding Society (AWS) categorizes arc types into three major classifications, including drop spray or projected spray, rotating spray, and streaming spray, while the International Institute of Welding (IIW) further refines spray arc types into three categories.</a:t>
            </a:r>
          </a:p>
          <a:p>
            <a:r>
              <a:rPr lang="en-US" dirty="0"/>
              <a:t>Arc stability is therefore measured according to the type of transfer taking place during the GTAW process.</a:t>
            </a:r>
            <a:endParaRPr lang="en-ZA" dirty="0"/>
          </a:p>
        </p:txBody>
      </p:sp>
    </p:spTree>
    <p:extLst>
      <p:ext uri="{BB962C8B-B14F-4D97-AF65-F5344CB8AC3E}">
        <p14:creationId xmlns:p14="http://schemas.microsoft.com/office/powerpoint/2010/main" val="2260595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345B-B811-37A3-4052-B326EE0C6981}"/>
              </a:ext>
            </a:extLst>
          </p:cNvPr>
          <p:cNvSpPr>
            <a:spLocks noGrp="1"/>
          </p:cNvSpPr>
          <p:nvPr>
            <p:ph type="title"/>
          </p:nvPr>
        </p:nvSpPr>
        <p:spPr>
          <a:xfrm>
            <a:off x="649705" y="0"/>
            <a:ext cx="12192000" cy="1325563"/>
          </a:xfrm>
        </p:spPr>
        <p:txBody>
          <a:bodyPr>
            <a:normAutofit/>
          </a:bodyPr>
          <a:lstStyle/>
          <a:p>
            <a:r>
              <a:rPr lang="en-ZA" sz="4000" i="1" dirty="0"/>
              <a:t>Arc stability (p5): Classification of arc types</a:t>
            </a:r>
          </a:p>
        </p:txBody>
      </p:sp>
      <p:graphicFrame>
        <p:nvGraphicFramePr>
          <p:cNvPr id="4" name="Content Placeholder 3">
            <a:extLst>
              <a:ext uri="{FF2B5EF4-FFF2-40B4-BE49-F238E27FC236}">
                <a16:creationId xmlns:a16="http://schemas.microsoft.com/office/drawing/2014/main" id="{EA878558-294C-0134-4882-714F4CAF060E}"/>
              </a:ext>
            </a:extLst>
          </p:cNvPr>
          <p:cNvGraphicFramePr>
            <a:graphicFrameLocks noGrp="1"/>
          </p:cNvGraphicFramePr>
          <p:nvPr>
            <p:ph idx="1"/>
            <p:extLst>
              <p:ext uri="{D42A27DB-BD31-4B8C-83A1-F6EECF244321}">
                <p14:modId xmlns:p14="http://schemas.microsoft.com/office/powerpoint/2010/main" val="2165942118"/>
              </p:ext>
            </p:extLst>
          </p:nvPr>
        </p:nvGraphicFramePr>
        <p:xfrm>
          <a:off x="443192" y="1111161"/>
          <a:ext cx="10673986" cy="4635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264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345B-B811-37A3-4052-B326EE0C6981}"/>
              </a:ext>
            </a:extLst>
          </p:cNvPr>
          <p:cNvSpPr>
            <a:spLocks noGrp="1"/>
          </p:cNvSpPr>
          <p:nvPr>
            <p:ph type="title"/>
          </p:nvPr>
        </p:nvSpPr>
        <p:spPr>
          <a:xfrm>
            <a:off x="649705" y="0"/>
            <a:ext cx="12192000" cy="1325563"/>
          </a:xfrm>
        </p:spPr>
        <p:txBody>
          <a:bodyPr>
            <a:normAutofit/>
          </a:bodyPr>
          <a:lstStyle/>
          <a:p>
            <a:r>
              <a:rPr lang="en-ZA" sz="4000" i="1" dirty="0"/>
              <a:t>Arc stability (p6):unstable arc </a:t>
            </a:r>
          </a:p>
        </p:txBody>
      </p:sp>
      <p:sp>
        <p:nvSpPr>
          <p:cNvPr id="3" name="Content Placeholder 2">
            <a:extLst>
              <a:ext uri="{FF2B5EF4-FFF2-40B4-BE49-F238E27FC236}">
                <a16:creationId xmlns:a16="http://schemas.microsoft.com/office/drawing/2014/main" id="{5DAAD5CB-FAFA-478D-9770-0F6EEC4D71D9}"/>
              </a:ext>
            </a:extLst>
          </p:cNvPr>
          <p:cNvSpPr>
            <a:spLocks noGrp="1"/>
          </p:cNvSpPr>
          <p:nvPr>
            <p:ph idx="1"/>
          </p:nvPr>
        </p:nvSpPr>
        <p:spPr>
          <a:xfrm>
            <a:off x="649705" y="1055603"/>
            <a:ext cx="10635916" cy="4695491"/>
          </a:xfrm>
        </p:spPr>
        <p:txBody>
          <a:bodyPr>
            <a:normAutofit lnSpcReduction="10000"/>
          </a:bodyPr>
          <a:lstStyle/>
          <a:p>
            <a:r>
              <a:rPr lang="en-US" sz="2000" dirty="0"/>
              <a:t>Shortening the arc by moving the torch and tungsten electrode closer to the workpiece prevents instability and wandering in both AC and DC applications, avoiding contact with the workpiece.</a:t>
            </a:r>
          </a:p>
          <a:p>
            <a:pPr>
              <a:buFont typeface="Arial" panose="020B0604020202020204" pitchFamily="34" charset="0"/>
              <a:buChar char="•"/>
            </a:pPr>
            <a:r>
              <a:rPr lang="en-US" sz="2000" b="0" i="0" dirty="0">
                <a:effectLst/>
              </a:rPr>
              <a:t>Dirty base materials and shielding gas can cause instability. Clean thoroughly and use clean, pure argon with a flow rate of 10-20 CFH.</a:t>
            </a:r>
          </a:p>
          <a:p>
            <a:pPr>
              <a:buFont typeface="Arial" panose="020B0604020202020204" pitchFamily="34" charset="0"/>
              <a:buChar char="•"/>
            </a:pPr>
            <a:r>
              <a:rPr lang="en-US" sz="2000" b="0" i="0" dirty="0">
                <a:effectLst/>
              </a:rPr>
              <a:t>Choose the right size and type of tungsten electrode for the amperage to prevent arc-starting issues in AC and DC welding.</a:t>
            </a:r>
          </a:p>
          <a:p>
            <a:pPr>
              <a:buFont typeface="Arial" panose="020B0604020202020204" pitchFamily="34" charset="0"/>
              <a:buChar char="•"/>
            </a:pPr>
            <a:r>
              <a:rPr lang="en-US" sz="2000" b="0" i="0" dirty="0">
                <a:effectLst/>
              </a:rPr>
              <a:t>Using a large tungsten rod can cause the arc to rotate.</a:t>
            </a:r>
          </a:p>
          <a:p>
            <a:pPr>
              <a:buFont typeface="Arial" panose="020B0604020202020204" pitchFamily="34" charset="0"/>
              <a:buChar char="•"/>
            </a:pPr>
            <a:r>
              <a:rPr lang="en-US" sz="2000" b="0" i="0" dirty="0">
                <a:effectLst/>
              </a:rPr>
              <a:t>A too-small tungsten rod may melt and result in an unstable arc. Follow the manufacturer's recommended parameters for each tungsten electrode diameter.</a:t>
            </a:r>
          </a:p>
          <a:p>
            <a:pPr lvl="1">
              <a:buFont typeface="Arial" panose="020B0604020202020204" pitchFamily="34" charset="0"/>
              <a:buChar char="•"/>
            </a:pPr>
            <a:r>
              <a:rPr lang="en-US" sz="2000" dirty="0"/>
              <a:t>Welders need to Secure the ground clamp, check cables for damage, maintain short and close-together cables, and follow the power source manufacturer's recommendations to address arc-starting issues in TIG welding. A comprehensive approach, combining knowledge, training, and practice, is essential for resolving tungsten electrode and arc troubles.</a:t>
            </a:r>
            <a:endParaRPr lang="en-US" sz="2000" b="0" i="0" dirty="0">
              <a:effectLst/>
            </a:endParaRPr>
          </a:p>
        </p:txBody>
      </p:sp>
    </p:spTree>
    <p:extLst>
      <p:ext uri="{BB962C8B-B14F-4D97-AF65-F5344CB8AC3E}">
        <p14:creationId xmlns:p14="http://schemas.microsoft.com/office/powerpoint/2010/main" val="298494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p:txBody>
          <a:bodyPr/>
          <a:lstStyle/>
          <a:p>
            <a:r>
              <a:rPr lang="en-US" b="0" i="1" dirty="0">
                <a:effectLst/>
                <a:latin typeface="Söhne"/>
              </a:rPr>
              <a:t>Welders’ Clothing:</a:t>
            </a:r>
            <a:endParaRPr lang="en-ZA"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606188" y="1402544"/>
            <a:ext cx="10515600" cy="4351338"/>
          </a:xfrm>
        </p:spPr>
        <p:txBody>
          <a:bodyPr>
            <a:normAutofit/>
          </a:bodyPr>
          <a:lstStyle/>
          <a:p>
            <a:r>
              <a:rPr lang="en-US" dirty="0"/>
              <a:t>A revise of the welding PEE clothing:</a:t>
            </a:r>
          </a:p>
          <a:p>
            <a:pPr lvl="1">
              <a:buFont typeface="Arial" panose="020B0604020202020204" pitchFamily="34" charset="0"/>
              <a:buChar char="•"/>
            </a:pPr>
            <a:r>
              <a:rPr lang="en-US" dirty="0"/>
              <a:t>Non-flame-resistant clothing can catch fire easily from sparks, flames, or molten metal.</a:t>
            </a:r>
          </a:p>
          <a:p>
            <a:pPr lvl="1">
              <a:buFont typeface="Arial" panose="020B0604020202020204" pitchFamily="34" charset="0"/>
              <a:buChar char="•"/>
            </a:pPr>
            <a:r>
              <a:rPr lang="en-US" dirty="0"/>
              <a:t>Modern synthetic fabrics melt on contact with heat, potentially causing severe burns by sticking to the skin.</a:t>
            </a:r>
          </a:p>
          <a:p>
            <a:pPr lvl="1">
              <a:buFont typeface="Arial" panose="020B0604020202020204" pitchFamily="34" charset="0"/>
              <a:buChar char="•"/>
            </a:pPr>
            <a:r>
              <a:rPr lang="en-US" dirty="0"/>
              <a:t>Flame-resistant clothing like wool or cotton is essential during welding to prevent burns from sparks, flames, or molten metal.</a:t>
            </a:r>
          </a:p>
          <a:p>
            <a:pPr lvl="1">
              <a:buFont typeface="Arial" panose="020B0604020202020204" pitchFamily="34" charset="0"/>
              <a:buChar char="•"/>
            </a:pPr>
            <a:r>
              <a:rPr lang="en-US" dirty="0"/>
              <a:t>Long pants covering the ankles without rolled-up cuffs are recommended for added protection.</a:t>
            </a:r>
          </a:p>
          <a:p>
            <a:pPr lvl="1">
              <a:buFont typeface="Arial" panose="020B0604020202020204" pitchFamily="34" charset="0"/>
              <a:buChar char="•"/>
            </a:pPr>
            <a:r>
              <a:rPr lang="en-US" dirty="0"/>
              <a:t>Clothing should have no open pockets to avoid catching sparks and hot metal, which can cause severe burns.</a:t>
            </a:r>
            <a:endParaRPr lang="en-ZA" dirty="0"/>
          </a:p>
        </p:txBody>
      </p:sp>
    </p:spTree>
    <p:extLst>
      <p:ext uri="{BB962C8B-B14F-4D97-AF65-F5344CB8AC3E}">
        <p14:creationId xmlns:p14="http://schemas.microsoft.com/office/powerpoint/2010/main" val="2345770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79B2-B80B-4E22-A704-3B3672747F69}"/>
              </a:ext>
            </a:extLst>
          </p:cNvPr>
          <p:cNvSpPr>
            <a:spLocks noGrp="1"/>
          </p:cNvSpPr>
          <p:nvPr>
            <p:ph type="title"/>
          </p:nvPr>
        </p:nvSpPr>
        <p:spPr>
          <a:xfrm>
            <a:off x="336884" y="365125"/>
            <a:ext cx="11855116" cy="886159"/>
          </a:xfrm>
        </p:spPr>
        <p:txBody>
          <a:bodyPr>
            <a:normAutofit/>
          </a:bodyPr>
          <a:lstStyle/>
          <a:p>
            <a:r>
              <a:rPr lang="en-US" sz="3600" i="1" dirty="0"/>
              <a:t>KT0203 Melting of the base metal and filler wire feeding</a:t>
            </a:r>
            <a:endParaRPr lang="en-ZA" sz="3600" i="1" dirty="0"/>
          </a:p>
        </p:txBody>
      </p:sp>
      <p:sp>
        <p:nvSpPr>
          <p:cNvPr id="3" name="Content Placeholder 2">
            <a:extLst>
              <a:ext uri="{FF2B5EF4-FFF2-40B4-BE49-F238E27FC236}">
                <a16:creationId xmlns:a16="http://schemas.microsoft.com/office/drawing/2014/main" id="{5CC925C6-80F8-B37B-27A8-BD397BA2646C}"/>
              </a:ext>
            </a:extLst>
          </p:cNvPr>
          <p:cNvSpPr>
            <a:spLocks noGrp="1"/>
          </p:cNvSpPr>
          <p:nvPr>
            <p:ph idx="1"/>
          </p:nvPr>
        </p:nvSpPr>
        <p:spPr>
          <a:xfrm>
            <a:off x="669757" y="1251285"/>
            <a:ext cx="10615863" cy="4475748"/>
          </a:xfrm>
        </p:spPr>
        <p:txBody>
          <a:bodyPr>
            <a:normAutofit fontScale="85000" lnSpcReduction="20000"/>
          </a:bodyPr>
          <a:lstStyle/>
          <a:p>
            <a:pPr marL="0" indent="0">
              <a:buNone/>
            </a:pPr>
            <a:r>
              <a:rPr lang="en-ZA" b="1" dirty="0"/>
              <a:t>GTAW Filler metals</a:t>
            </a:r>
          </a:p>
          <a:p>
            <a:r>
              <a:rPr lang="en-US" dirty="0"/>
              <a:t>As in all fusion welding, the filler metals used in the GTAW process, must be compatible with the base metal (the workpiece). Welders must select GTAW filler metals compatible with the base metal in rod or wire spool form.</a:t>
            </a:r>
          </a:p>
          <a:p>
            <a:r>
              <a:rPr lang="en-US" dirty="0"/>
              <a:t>These metals are supplied in rod form for manual welding and on wire spools for continuous, automated welding. They range from 0,020” for very thin base metals up to 4,8 mm for heavier plate.</a:t>
            </a:r>
            <a:endParaRPr lang="en-ZA" dirty="0"/>
          </a:p>
          <a:p>
            <a:r>
              <a:rPr lang="en-US" dirty="0"/>
              <a:t>GTAW filler rods have a controlled chemical composition, often with deoxidizers to prevent oxide contamination.</a:t>
            </a:r>
          </a:p>
          <a:p>
            <a:r>
              <a:rPr lang="en-US" dirty="0"/>
              <a:t>Avoid using oxy-acetylene rods for GTAW to prevent tungsten electrode contamination.</a:t>
            </a:r>
          </a:p>
          <a:p>
            <a:r>
              <a:rPr lang="en-US" dirty="0"/>
              <a:t>Keep filler rods clean and never remove them from the shielding gas blanket.</a:t>
            </a:r>
            <a:endParaRPr lang="en-ZA" dirty="0"/>
          </a:p>
          <a:p>
            <a:endParaRPr lang="en-ZA" dirty="0"/>
          </a:p>
        </p:txBody>
      </p:sp>
    </p:spTree>
    <p:extLst>
      <p:ext uri="{BB962C8B-B14F-4D97-AF65-F5344CB8AC3E}">
        <p14:creationId xmlns:p14="http://schemas.microsoft.com/office/powerpoint/2010/main" val="2033199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6154-DC64-98F9-A0C4-8BD2E7076598}"/>
              </a:ext>
            </a:extLst>
          </p:cNvPr>
          <p:cNvSpPr>
            <a:spLocks noGrp="1"/>
          </p:cNvSpPr>
          <p:nvPr>
            <p:ph type="title"/>
          </p:nvPr>
        </p:nvSpPr>
        <p:spPr>
          <a:xfrm>
            <a:off x="674427" y="174057"/>
            <a:ext cx="10515600" cy="262672"/>
          </a:xfrm>
        </p:spPr>
        <p:txBody>
          <a:bodyPr>
            <a:noAutofit/>
          </a:bodyPr>
          <a:lstStyle/>
          <a:p>
            <a:r>
              <a:rPr lang="en-ZA" sz="2400" i="1" dirty="0"/>
              <a:t>Adding filler metal </a:t>
            </a:r>
          </a:p>
        </p:txBody>
      </p:sp>
      <p:pic>
        <p:nvPicPr>
          <p:cNvPr id="5" name="Content Placeholder 4">
            <a:extLst>
              <a:ext uri="{FF2B5EF4-FFF2-40B4-BE49-F238E27FC236}">
                <a16:creationId xmlns:a16="http://schemas.microsoft.com/office/drawing/2014/main" id="{C6DC225F-E6E3-E033-8D74-8493C58C9F1B}"/>
              </a:ext>
            </a:extLst>
          </p:cNvPr>
          <p:cNvPicPr>
            <a:picLocks noGrp="1" noChangeAspect="1"/>
          </p:cNvPicPr>
          <p:nvPr>
            <p:ph sz="half" idx="1"/>
          </p:nvPr>
        </p:nvPicPr>
        <p:blipFill rotWithShape="1">
          <a:blip r:embed="rId2"/>
          <a:srcRect l="13472"/>
          <a:stretch/>
        </p:blipFill>
        <p:spPr>
          <a:xfrm>
            <a:off x="8338782" y="1192726"/>
            <a:ext cx="3681386" cy="4266377"/>
          </a:xfrm>
        </p:spPr>
      </p:pic>
      <p:sp>
        <p:nvSpPr>
          <p:cNvPr id="6" name="Content Placeholder 5">
            <a:extLst>
              <a:ext uri="{FF2B5EF4-FFF2-40B4-BE49-F238E27FC236}">
                <a16:creationId xmlns:a16="http://schemas.microsoft.com/office/drawing/2014/main" id="{540F956D-6C2C-E349-17E1-F746383E7482}"/>
              </a:ext>
            </a:extLst>
          </p:cNvPr>
          <p:cNvSpPr>
            <a:spLocks noGrp="1"/>
          </p:cNvSpPr>
          <p:nvPr>
            <p:ph sz="half" idx="2"/>
          </p:nvPr>
        </p:nvSpPr>
        <p:spPr>
          <a:xfrm>
            <a:off x="479619" y="596363"/>
            <a:ext cx="7449731" cy="5665273"/>
          </a:xfrm>
        </p:spPr>
        <p:txBody>
          <a:bodyPr>
            <a:normAutofit/>
          </a:bodyPr>
          <a:lstStyle/>
          <a:p>
            <a:pPr algn="just"/>
            <a:r>
              <a:rPr lang="en-US" sz="1400" dirty="0"/>
              <a:t>Hold the filler rod at a 15-degree angle to the work surface if filler metal is needed.</a:t>
            </a:r>
          </a:p>
          <a:p>
            <a:pPr algn="just"/>
            <a:r>
              <a:rPr lang="en-US" sz="1400" dirty="0"/>
              <a:t>Point the filler rod into the arc area just inside the shielding gas envelope.</a:t>
            </a:r>
          </a:p>
          <a:p>
            <a:pPr algn="just"/>
            <a:r>
              <a:rPr lang="en-US" sz="1400" dirty="0"/>
              <a:t>Dip the filler rod into the leading edge of the puddle, avoiding melting in the arc stream.</a:t>
            </a:r>
          </a:p>
          <a:p>
            <a:pPr algn="just"/>
            <a:r>
              <a:rPr lang="en-US" sz="1400" dirty="0"/>
              <a:t>Adjust in-out rod motion and torch motion for the correct amount of filler metal and a uniform weld bead.</a:t>
            </a:r>
          </a:p>
          <a:p>
            <a:pPr algn="just"/>
            <a:r>
              <a:rPr lang="en-US" sz="1400" dirty="0"/>
              <a:t>Keep the hot end of the filler rod in the inert gas shield to prevent contamination.</a:t>
            </a:r>
          </a:p>
          <a:p>
            <a:pPr algn="just"/>
            <a:r>
              <a:rPr lang="en-US" sz="1400" dirty="0"/>
              <a:t>Use straight torch motion for thin metals and a weaving or circular motion for wide joints or thick metal.</a:t>
            </a:r>
          </a:p>
          <a:p>
            <a:pPr algn="just"/>
            <a:r>
              <a:rPr lang="en-US" sz="1400" dirty="0"/>
              <a:t>Adjust travel speed for good penetration on both sides of the joint.</a:t>
            </a:r>
          </a:p>
          <a:p>
            <a:pPr algn="just"/>
            <a:r>
              <a:rPr lang="en-US" sz="1400" dirty="0"/>
              <a:t>Add extra filler metal at the end of the weld bead to fill in the small crater.</a:t>
            </a:r>
          </a:p>
          <a:p>
            <a:pPr algn="just"/>
            <a:r>
              <a:rPr lang="en-US" sz="1400" dirty="0"/>
              <a:t>When welding vertically, move the torch upward and add filler metal from below the torch.</a:t>
            </a:r>
          </a:p>
          <a:p>
            <a:pPr algn="just"/>
            <a:r>
              <a:rPr lang="en-US" sz="1400" dirty="0"/>
              <a:t>For fillet welds, hold the torch to bisect the angle between joint surfaces.</a:t>
            </a:r>
          </a:p>
          <a:p>
            <a:pPr algn="just"/>
            <a:r>
              <a:rPr lang="en-US" sz="1400" dirty="0"/>
              <a:t>Use a backup plate for butt joints in thin metals to support the joint and prevent burn through.</a:t>
            </a:r>
          </a:p>
          <a:p>
            <a:pPr algn="just"/>
            <a:r>
              <a:rPr lang="en-US" sz="1400" dirty="0"/>
              <a:t>Stop welding by lifting the torch away from the workpiece and allow post flow to protect the tungsten electrode.</a:t>
            </a:r>
          </a:p>
          <a:p>
            <a:pPr algn="just"/>
            <a:r>
              <a:rPr lang="en-US" sz="1400" dirty="0"/>
              <a:t>Adjust post flow time and amount on most GTAW machines.</a:t>
            </a:r>
          </a:p>
          <a:p>
            <a:pPr algn="just"/>
            <a:r>
              <a:rPr lang="en-US" sz="1400" dirty="0"/>
              <a:t>Turn off the welding machine and close valves to stop gas and water flow when finished</a:t>
            </a:r>
            <a:r>
              <a:rPr lang="en-US" sz="1000" dirty="0"/>
              <a:t>.</a:t>
            </a:r>
            <a:endParaRPr lang="en-ZA" sz="1000" dirty="0"/>
          </a:p>
        </p:txBody>
      </p:sp>
    </p:spTree>
    <p:extLst>
      <p:ext uri="{BB962C8B-B14F-4D97-AF65-F5344CB8AC3E}">
        <p14:creationId xmlns:p14="http://schemas.microsoft.com/office/powerpoint/2010/main" val="1269173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4D14EC-30AF-6F39-8F83-F56E7DF5C0FB}"/>
              </a:ext>
            </a:extLst>
          </p:cNvPr>
          <p:cNvSpPr>
            <a:spLocks noGrp="1"/>
          </p:cNvSpPr>
          <p:nvPr>
            <p:ph type="title"/>
          </p:nvPr>
        </p:nvSpPr>
        <p:spPr>
          <a:xfrm>
            <a:off x="838200" y="365126"/>
            <a:ext cx="10515600" cy="934286"/>
          </a:xfrm>
        </p:spPr>
        <p:txBody>
          <a:bodyPr/>
          <a:lstStyle/>
          <a:p>
            <a:r>
              <a:rPr lang="en-ZA" dirty="0"/>
              <a:t>KT03 GTAW process variables</a:t>
            </a:r>
          </a:p>
        </p:txBody>
      </p:sp>
      <p:sp>
        <p:nvSpPr>
          <p:cNvPr id="6" name="Content Placeholder 5">
            <a:extLst>
              <a:ext uri="{FF2B5EF4-FFF2-40B4-BE49-F238E27FC236}">
                <a16:creationId xmlns:a16="http://schemas.microsoft.com/office/drawing/2014/main" id="{5504A1EA-A8B5-0A7D-98AE-86F62C160847}"/>
              </a:ext>
            </a:extLst>
          </p:cNvPr>
          <p:cNvSpPr>
            <a:spLocks noGrp="1"/>
          </p:cNvSpPr>
          <p:nvPr>
            <p:ph idx="1"/>
          </p:nvPr>
        </p:nvSpPr>
        <p:spPr>
          <a:xfrm>
            <a:off x="549442" y="1299411"/>
            <a:ext cx="10804357" cy="4499809"/>
          </a:xfrm>
        </p:spPr>
        <p:txBody>
          <a:bodyPr>
            <a:normAutofit fontScale="92500"/>
          </a:bodyPr>
          <a:lstStyle/>
          <a:p>
            <a:r>
              <a:rPr lang="en-US" dirty="0"/>
              <a:t>The Gas Tungsten Arc Welding (GTAW) process involves adjusting various parameters, including arc voltage, current, electrode type, gas selection, travel speed, and more, to achieve precise and efficient welds tailored to specific materials and joint configurations.</a:t>
            </a:r>
          </a:p>
          <a:p>
            <a:endParaRPr lang="en-US" dirty="0"/>
          </a:p>
          <a:p>
            <a:r>
              <a:rPr lang="en-US" dirty="0"/>
              <a:t>After completing this topic, you the learner will be able to demonstrate an understanding of: </a:t>
            </a:r>
          </a:p>
          <a:p>
            <a:pPr lvl="1"/>
            <a:r>
              <a:rPr lang="en-US" dirty="0"/>
              <a:t>KT0301: GTAW process primary variables i.e., arc length, welding current, travel speed and shielding gas. </a:t>
            </a:r>
          </a:p>
          <a:p>
            <a:r>
              <a:rPr lang="en-US" sz="3200" dirty="0"/>
              <a:t>Criteria by which you will be assessed: </a:t>
            </a:r>
          </a:p>
          <a:p>
            <a:pPr lvl="1"/>
            <a:r>
              <a:rPr lang="en-US" dirty="0"/>
              <a:t>Explain GTAW essential variables</a:t>
            </a:r>
            <a:endParaRPr lang="en-ZA" dirty="0"/>
          </a:p>
        </p:txBody>
      </p:sp>
    </p:spTree>
    <p:extLst>
      <p:ext uri="{BB962C8B-B14F-4D97-AF65-F5344CB8AC3E}">
        <p14:creationId xmlns:p14="http://schemas.microsoft.com/office/powerpoint/2010/main" val="3028309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3671-7B4F-21FA-079E-539308E48A72}"/>
              </a:ext>
            </a:extLst>
          </p:cNvPr>
          <p:cNvSpPr>
            <a:spLocks noGrp="1"/>
          </p:cNvSpPr>
          <p:nvPr>
            <p:ph type="title"/>
          </p:nvPr>
        </p:nvSpPr>
        <p:spPr>
          <a:xfrm>
            <a:off x="838200" y="365125"/>
            <a:ext cx="10515600" cy="838033"/>
          </a:xfrm>
        </p:spPr>
        <p:txBody>
          <a:bodyPr>
            <a:normAutofit/>
          </a:bodyPr>
          <a:lstStyle/>
          <a:p>
            <a:r>
              <a:rPr lang="en-ZA" sz="3600" i="1" dirty="0"/>
              <a:t>A. Welding Current:</a:t>
            </a:r>
          </a:p>
        </p:txBody>
      </p:sp>
      <p:sp>
        <p:nvSpPr>
          <p:cNvPr id="3" name="Content Placeholder 2">
            <a:extLst>
              <a:ext uri="{FF2B5EF4-FFF2-40B4-BE49-F238E27FC236}">
                <a16:creationId xmlns:a16="http://schemas.microsoft.com/office/drawing/2014/main" id="{CB3458F0-37E9-27C9-61BF-CEEE625BD41C}"/>
              </a:ext>
            </a:extLst>
          </p:cNvPr>
          <p:cNvSpPr>
            <a:spLocks noGrp="1"/>
          </p:cNvSpPr>
          <p:nvPr>
            <p:ph idx="1"/>
          </p:nvPr>
        </p:nvSpPr>
        <p:spPr>
          <a:xfrm>
            <a:off x="573505" y="1253331"/>
            <a:ext cx="10515600" cy="4351338"/>
          </a:xfrm>
        </p:spPr>
        <p:txBody>
          <a:bodyPr>
            <a:normAutofit fontScale="92500" lnSpcReduction="20000"/>
          </a:bodyPr>
          <a:lstStyle/>
          <a:p>
            <a:r>
              <a:rPr lang="en-US" dirty="0"/>
              <a:t>Welding current, representing electron flow, is a critical factor in GTAW, it is categorized as a constant current process due to the dynamic nature of voltage.</a:t>
            </a:r>
          </a:p>
          <a:p>
            <a:r>
              <a:rPr lang="en-US" dirty="0"/>
              <a:t>Selection of welding current is influenced by </a:t>
            </a:r>
            <a:r>
              <a:rPr lang="en-US" b="1" i="1" dirty="0"/>
              <a:t>tungsten electrode diameter, gas type, and welding polarity</a:t>
            </a:r>
            <a:r>
              <a:rPr lang="en-US" dirty="0"/>
              <a:t>.</a:t>
            </a:r>
          </a:p>
          <a:p>
            <a:r>
              <a:rPr lang="en-US" dirty="0"/>
              <a:t>An increase in welding current leads to grain refinement in the welding metal and reduces the hardness.</a:t>
            </a:r>
          </a:p>
          <a:p>
            <a:r>
              <a:rPr lang="en-US" dirty="0"/>
              <a:t>An increase in current results in an increase in deposition rate. According to joule’s effect, heat is directly proportional to current and time. </a:t>
            </a:r>
          </a:p>
          <a:p>
            <a:r>
              <a:rPr lang="en-US" dirty="0"/>
              <a:t>The bead height increases with increase in current (in </a:t>
            </a:r>
            <a:r>
              <a:rPr lang="en-US" dirty="0" err="1"/>
              <a:t>aluminium</a:t>
            </a:r>
            <a:r>
              <a:rPr lang="en-US" dirty="0"/>
              <a:t> welding) while the bead penetration remains constant with increasing current. (Bead width decreases with  increase in current)</a:t>
            </a:r>
          </a:p>
        </p:txBody>
      </p:sp>
    </p:spTree>
    <p:extLst>
      <p:ext uri="{BB962C8B-B14F-4D97-AF65-F5344CB8AC3E}">
        <p14:creationId xmlns:p14="http://schemas.microsoft.com/office/powerpoint/2010/main" val="1751297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CD5AF1-6C31-08C7-7BB3-0173C257F189}"/>
              </a:ext>
            </a:extLst>
          </p:cNvPr>
          <p:cNvPicPr>
            <a:picLocks noGrp="1" noChangeAspect="1"/>
          </p:cNvPicPr>
          <p:nvPr>
            <p:ph idx="1"/>
          </p:nvPr>
        </p:nvPicPr>
        <p:blipFill rotWithShape="1">
          <a:blip r:embed="rId2"/>
          <a:srcRect l="5019" r="2703" b="4060"/>
          <a:stretch/>
        </p:blipFill>
        <p:spPr>
          <a:xfrm>
            <a:off x="2310063" y="336929"/>
            <a:ext cx="6184232" cy="5226791"/>
          </a:xfrm>
        </p:spPr>
      </p:pic>
    </p:spTree>
    <p:extLst>
      <p:ext uri="{BB962C8B-B14F-4D97-AF65-F5344CB8AC3E}">
        <p14:creationId xmlns:p14="http://schemas.microsoft.com/office/powerpoint/2010/main" val="1886075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2F41-EA3B-64E6-19C1-DFE8932EFA2D}"/>
              </a:ext>
            </a:extLst>
          </p:cNvPr>
          <p:cNvSpPr>
            <a:spLocks noGrp="1"/>
          </p:cNvSpPr>
          <p:nvPr>
            <p:ph type="title"/>
          </p:nvPr>
        </p:nvSpPr>
        <p:spPr>
          <a:xfrm>
            <a:off x="838200" y="365126"/>
            <a:ext cx="10515600" cy="553944"/>
          </a:xfrm>
        </p:spPr>
        <p:txBody>
          <a:bodyPr>
            <a:normAutofit fontScale="90000"/>
          </a:bodyPr>
          <a:lstStyle/>
          <a:p>
            <a:r>
              <a:rPr lang="en-ZA" dirty="0"/>
              <a:t>B. </a:t>
            </a:r>
            <a:r>
              <a:rPr lang="en-ZA" sz="4000" i="1" dirty="0"/>
              <a:t>Welding Polarity</a:t>
            </a:r>
            <a:endParaRPr lang="en-ZA" i="1" dirty="0"/>
          </a:p>
        </p:txBody>
      </p:sp>
      <p:sp>
        <p:nvSpPr>
          <p:cNvPr id="3" name="Content Placeholder 2">
            <a:extLst>
              <a:ext uri="{FF2B5EF4-FFF2-40B4-BE49-F238E27FC236}">
                <a16:creationId xmlns:a16="http://schemas.microsoft.com/office/drawing/2014/main" id="{770575CE-0C8C-6104-444B-D4F5B0C5B7C6}"/>
              </a:ext>
            </a:extLst>
          </p:cNvPr>
          <p:cNvSpPr>
            <a:spLocks noGrp="1"/>
          </p:cNvSpPr>
          <p:nvPr>
            <p:ph idx="1"/>
          </p:nvPr>
        </p:nvSpPr>
        <p:spPr>
          <a:xfrm>
            <a:off x="522146" y="1037169"/>
            <a:ext cx="10515600" cy="4351338"/>
          </a:xfrm>
        </p:spPr>
        <p:txBody>
          <a:bodyPr/>
          <a:lstStyle/>
          <a:p>
            <a:r>
              <a:rPr lang="en-US" dirty="0"/>
              <a:t>There are three different polarities which might be used when using GTAW depending on the power supply being used. </a:t>
            </a:r>
          </a:p>
          <a:p>
            <a:r>
              <a:rPr lang="en-US" dirty="0"/>
              <a:t>The direction that the electron flows is referred to as the polarity. Electron generally flows from a negatively charged body to a positively charged body. </a:t>
            </a:r>
          </a:p>
          <a:p>
            <a:endParaRPr lang="en-ZA" dirty="0"/>
          </a:p>
        </p:txBody>
      </p:sp>
      <p:graphicFrame>
        <p:nvGraphicFramePr>
          <p:cNvPr id="4" name="Diagram 3">
            <a:extLst>
              <a:ext uri="{FF2B5EF4-FFF2-40B4-BE49-F238E27FC236}">
                <a16:creationId xmlns:a16="http://schemas.microsoft.com/office/drawing/2014/main" id="{8D8159D0-11EB-5EF2-0A8C-1CC5D999EA49}"/>
              </a:ext>
            </a:extLst>
          </p:cNvPr>
          <p:cNvGraphicFramePr/>
          <p:nvPr>
            <p:extLst>
              <p:ext uri="{D42A27DB-BD31-4B8C-83A1-F6EECF244321}">
                <p14:modId xmlns:p14="http://schemas.microsoft.com/office/powerpoint/2010/main" val="1731847523"/>
              </p:ext>
            </p:extLst>
          </p:nvPr>
        </p:nvGraphicFramePr>
        <p:xfrm>
          <a:off x="147852" y="3212838"/>
          <a:ext cx="12207921" cy="2726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362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6828-3440-91A3-4449-E1C06F73518A}"/>
              </a:ext>
            </a:extLst>
          </p:cNvPr>
          <p:cNvSpPr>
            <a:spLocks noGrp="1"/>
          </p:cNvSpPr>
          <p:nvPr>
            <p:ph type="title"/>
          </p:nvPr>
        </p:nvSpPr>
        <p:spPr>
          <a:xfrm>
            <a:off x="838200" y="365126"/>
            <a:ext cx="10515600" cy="813970"/>
          </a:xfrm>
        </p:spPr>
        <p:txBody>
          <a:bodyPr>
            <a:normAutofit/>
          </a:bodyPr>
          <a:lstStyle/>
          <a:p>
            <a:r>
              <a:rPr lang="en-US" sz="2400" dirty="0"/>
              <a:t>Effects of polarity during GTAW – different weld configurations</a:t>
            </a:r>
            <a:endParaRPr lang="en-ZA" sz="2400" dirty="0"/>
          </a:p>
        </p:txBody>
      </p:sp>
      <p:pic>
        <p:nvPicPr>
          <p:cNvPr id="5" name="Picture 4">
            <a:extLst>
              <a:ext uri="{FF2B5EF4-FFF2-40B4-BE49-F238E27FC236}">
                <a16:creationId xmlns:a16="http://schemas.microsoft.com/office/drawing/2014/main" id="{A35DF02E-8F1C-E847-1251-E49C3B50D92C}"/>
              </a:ext>
            </a:extLst>
          </p:cNvPr>
          <p:cNvPicPr>
            <a:picLocks noChangeAspect="1"/>
          </p:cNvPicPr>
          <p:nvPr/>
        </p:nvPicPr>
        <p:blipFill rotWithShape="1">
          <a:blip r:embed="rId2"/>
          <a:srcRect l="6262" t="4777" r="6375" b="16619"/>
          <a:stretch/>
        </p:blipFill>
        <p:spPr>
          <a:xfrm>
            <a:off x="2361063" y="1129485"/>
            <a:ext cx="7104033" cy="4599030"/>
          </a:xfrm>
          <a:prstGeom prst="rect">
            <a:avLst/>
          </a:prstGeom>
        </p:spPr>
      </p:pic>
    </p:spTree>
    <p:extLst>
      <p:ext uri="{BB962C8B-B14F-4D97-AF65-F5344CB8AC3E}">
        <p14:creationId xmlns:p14="http://schemas.microsoft.com/office/powerpoint/2010/main" val="2958023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D051-D8FA-55A9-9EF4-F4316FAD646B}"/>
              </a:ext>
            </a:extLst>
          </p:cNvPr>
          <p:cNvSpPr>
            <a:spLocks noGrp="1"/>
          </p:cNvSpPr>
          <p:nvPr>
            <p:ph type="title"/>
          </p:nvPr>
        </p:nvSpPr>
        <p:spPr>
          <a:xfrm>
            <a:off x="838200" y="365125"/>
            <a:ext cx="10515600" cy="1006475"/>
          </a:xfrm>
        </p:spPr>
        <p:txBody>
          <a:bodyPr>
            <a:normAutofit/>
          </a:bodyPr>
          <a:lstStyle/>
          <a:p>
            <a:r>
              <a:rPr lang="en-ZA" sz="3600" i="1" dirty="0"/>
              <a:t>C. Welding Speed </a:t>
            </a:r>
          </a:p>
        </p:txBody>
      </p:sp>
      <p:sp>
        <p:nvSpPr>
          <p:cNvPr id="3" name="Content Placeholder 2">
            <a:extLst>
              <a:ext uri="{FF2B5EF4-FFF2-40B4-BE49-F238E27FC236}">
                <a16:creationId xmlns:a16="http://schemas.microsoft.com/office/drawing/2014/main" id="{4C7592FC-E73B-9D46-2B63-C56D068B878E}"/>
              </a:ext>
            </a:extLst>
          </p:cNvPr>
          <p:cNvSpPr>
            <a:spLocks noGrp="1"/>
          </p:cNvSpPr>
          <p:nvPr>
            <p:ph idx="1"/>
          </p:nvPr>
        </p:nvSpPr>
        <p:spPr>
          <a:xfrm>
            <a:off x="838200" y="1371600"/>
            <a:ext cx="10515600" cy="4351338"/>
          </a:xfrm>
        </p:spPr>
        <p:txBody>
          <a:bodyPr>
            <a:normAutofit fontScale="92500" lnSpcReduction="10000"/>
          </a:bodyPr>
          <a:lstStyle/>
          <a:p>
            <a:r>
              <a:rPr lang="en-US" dirty="0"/>
              <a:t>Speed of welding is defined as the rate of travel of the electrode along the seam or the rate of travel of the work under the electrode along the seam. </a:t>
            </a:r>
          </a:p>
          <a:p>
            <a:r>
              <a:rPr lang="en-US" dirty="0"/>
              <a:t>Depth of penetration also gets affected by the welding speed. The depth of penetration increases with increasing welding speed up to the optimum value then starts decreasing with further increase in welding speed for a constant voltage and current conditions. </a:t>
            </a:r>
          </a:p>
          <a:p>
            <a:r>
              <a:rPr lang="en-US" dirty="0"/>
              <a:t>Weld bead geometry for Aluminum weld - bead width decrease with the increase in welding speed. </a:t>
            </a:r>
          </a:p>
          <a:p>
            <a:r>
              <a:rPr lang="en-US" dirty="0"/>
              <a:t>Process efficiency and melting efficiency increases with increase in welding speed</a:t>
            </a:r>
            <a:endParaRPr lang="en-ZA" dirty="0"/>
          </a:p>
        </p:txBody>
      </p:sp>
    </p:spTree>
    <p:extLst>
      <p:ext uri="{BB962C8B-B14F-4D97-AF65-F5344CB8AC3E}">
        <p14:creationId xmlns:p14="http://schemas.microsoft.com/office/powerpoint/2010/main" val="3087429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B85E-E89B-F681-C186-7ED2C6DD0C59}"/>
              </a:ext>
            </a:extLst>
          </p:cNvPr>
          <p:cNvSpPr>
            <a:spLocks noGrp="1"/>
          </p:cNvSpPr>
          <p:nvPr>
            <p:ph type="title"/>
          </p:nvPr>
        </p:nvSpPr>
        <p:spPr>
          <a:xfrm>
            <a:off x="838200" y="365125"/>
            <a:ext cx="10515600" cy="958349"/>
          </a:xfrm>
        </p:spPr>
        <p:txBody>
          <a:bodyPr>
            <a:normAutofit/>
          </a:bodyPr>
          <a:lstStyle/>
          <a:p>
            <a:r>
              <a:rPr lang="en-ZA" sz="3600" i="1" dirty="0"/>
              <a:t>D. Welding Voltage</a:t>
            </a:r>
          </a:p>
        </p:txBody>
      </p:sp>
      <p:sp>
        <p:nvSpPr>
          <p:cNvPr id="3" name="Content Placeholder 2">
            <a:extLst>
              <a:ext uri="{FF2B5EF4-FFF2-40B4-BE49-F238E27FC236}">
                <a16:creationId xmlns:a16="http://schemas.microsoft.com/office/drawing/2014/main" id="{F8727DBD-C4F5-FC9C-F923-BEF9027D221A}"/>
              </a:ext>
            </a:extLst>
          </p:cNvPr>
          <p:cNvSpPr>
            <a:spLocks noGrp="1"/>
          </p:cNvSpPr>
          <p:nvPr>
            <p:ph idx="1"/>
          </p:nvPr>
        </p:nvSpPr>
        <p:spPr>
          <a:xfrm>
            <a:off x="477253" y="1253330"/>
            <a:ext cx="11217442" cy="4810586"/>
          </a:xfrm>
        </p:spPr>
        <p:txBody>
          <a:bodyPr>
            <a:normAutofit fontScale="92500" lnSpcReduction="20000"/>
          </a:bodyPr>
          <a:lstStyle/>
          <a:p>
            <a:r>
              <a:rPr lang="en-US" dirty="0"/>
              <a:t>Voltage in welding controls arc length and cone size. Higher voltage results in a longer arc and broader cone, while lower voltage shortens the arc and narrows the cone. Initial high voltage aids arc initiation and provides a wider range of working distances.</a:t>
            </a:r>
          </a:p>
          <a:p>
            <a:r>
              <a:rPr lang="en-US" dirty="0"/>
              <a:t>Depth of penetration decreases as voltage increases. </a:t>
            </a:r>
          </a:p>
          <a:p>
            <a:r>
              <a:rPr lang="en-US" dirty="0"/>
              <a:t>In manual GTAW welding, keeping a constant filler feeding rate is essential due to the difficulty of adjusting it during welding, with voltage serving as a controlling variable.</a:t>
            </a:r>
          </a:p>
          <a:p>
            <a:r>
              <a:rPr lang="en-US" dirty="0"/>
              <a:t>Therefore, GTAW is a constant current (CC) output method, as research indicates that welding voltage has an inverse effect on weld deposit area, leading to a decrease in deposition rate with an increase in welding voltage.</a:t>
            </a:r>
          </a:p>
          <a:p>
            <a:r>
              <a:rPr lang="en-US" dirty="0"/>
              <a:t>Increased arc voltage increases the arc length which results in wider Bead width</a:t>
            </a:r>
            <a:endParaRPr lang="en-ZA" dirty="0"/>
          </a:p>
        </p:txBody>
      </p:sp>
    </p:spTree>
    <p:extLst>
      <p:ext uri="{BB962C8B-B14F-4D97-AF65-F5344CB8AC3E}">
        <p14:creationId xmlns:p14="http://schemas.microsoft.com/office/powerpoint/2010/main" val="3529633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30B3-F2AA-72BB-16B7-026EC027098E}"/>
              </a:ext>
            </a:extLst>
          </p:cNvPr>
          <p:cNvSpPr>
            <a:spLocks noGrp="1"/>
          </p:cNvSpPr>
          <p:nvPr>
            <p:ph type="title"/>
          </p:nvPr>
        </p:nvSpPr>
        <p:spPr>
          <a:xfrm>
            <a:off x="838200" y="365126"/>
            <a:ext cx="10515600" cy="621464"/>
          </a:xfrm>
        </p:spPr>
        <p:txBody>
          <a:bodyPr>
            <a:normAutofit/>
          </a:bodyPr>
          <a:lstStyle/>
          <a:p>
            <a:r>
              <a:rPr lang="en-ZA" sz="3600" i="1" dirty="0"/>
              <a:t>E. Shielding Gas </a:t>
            </a:r>
          </a:p>
        </p:txBody>
      </p:sp>
      <p:sp>
        <p:nvSpPr>
          <p:cNvPr id="3" name="Content Placeholder 2">
            <a:extLst>
              <a:ext uri="{FF2B5EF4-FFF2-40B4-BE49-F238E27FC236}">
                <a16:creationId xmlns:a16="http://schemas.microsoft.com/office/drawing/2014/main" id="{7B9106B5-EBA7-2272-F115-2E953B5366C8}"/>
              </a:ext>
            </a:extLst>
          </p:cNvPr>
          <p:cNvSpPr>
            <a:spLocks noGrp="1"/>
          </p:cNvSpPr>
          <p:nvPr>
            <p:ph idx="1"/>
          </p:nvPr>
        </p:nvSpPr>
        <p:spPr>
          <a:xfrm>
            <a:off x="477252" y="1204161"/>
            <a:ext cx="10515600" cy="4351338"/>
          </a:xfrm>
        </p:spPr>
        <p:txBody>
          <a:bodyPr/>
          <a:lstStyle/>
          <a:p>
            <a:r>
              <a:rPr lang="en-US" b="0" i="0" dirty="0">
                <a:solidFill>
                  <a:srgbClr val="0F0F0F"/>
                </a:solidFill>
                <a:effectLst/>
                <a:latin typeface="Söhne"/>
              </a:rPr>
              <a:t>Helium as a shielding gas reduces the current channel diameter, while Argon increases it, leading to improved electrical conductivity. Helium causes current constriction, resulting in higher peak heat intensity.</a:t>
            </a:r>
          </a:p>
          <a:p>
            <a:r>
              <a:rPr lang="en-US" b="0" i="0" dirty="0">
                <a:solidFill>
                  <a:srgbClr val="0F0F0F"/>
                </a:solidFill>
                <a:effectLst/>
                <a:latin typeface="Söhne"/>
              </a:rPr>
              <a:t>CO2 welding yields a higher temperature on the anode surface compared to Helium gas. The higher molecular weight of CO2 leads to increased current constriction near the cathode, resulting in higher plasma temperature.</a:t>
            </a:r>
            <a:endParaRPr lang="en-US" dirty="0">
              <a:solidFill>
                <a:srgbClr val="0F0F0F"/>
              </a:solidFill>
              <a:latin typeface="Söhne"/>
            </a:endParaRPr>
          </a:p>
          <a:p>
            <a:r>
              <a:rPr lang="en-US" b="0" i="0" dirty="0">
                <a:solidFill>
                  <a:srgbClr val="0F0F0F"/>
                </a:solidFill>
                <a:effectLst/>
                <a:latin typeface="Söhne"/>
              </a:rPr>
              <a:t>Adding hydrogen to argon enhances arc plasma melting efficiency, increasing penetration depth and bead width while reducing weldment hardness and impacting mechanical properties.</a:t>
            </a:r>
            <a:endParaRPr lang="en-ZA" dirty="0"/>
          </a:p>
        </p:txBody>
      </p:sp>
    </p:spTree>
    <p:extLst>
      <p:ext uri="{BB962C8B-B14F-4D97-AF65-F5344CB8AC3E}">
        <p14:creationId xmlns:p14="http://schemas.microsoft.com/office/powerpoint/2010/main" val="112081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7EC2-B302-72A8-EC46-17B0F2EF3DE3}"/>
              </a:ext>
            </a:extLst>
          </p:cNvPr>
          <p:cNvSpPr>
            <a:spLocks noGrp="1"/>
          </p:cNvSpPr>
          <p:nvPr>
            <p:ph type="title"/>
          </p:nvPr>
        </p:nvSpPr>
        <p:spPr>
          <a:xfrm>
            <a:off x="591065" y="0"/>
            <a:ext cx="10515600" cy="672843"/>
          </a:xfrm>
        </p:spPr>
        <p:txBody>
          <a:bodyPr>
            <a:normAutofit fontScale="90000"/>
          </a:bodyPr>
          <a:lstStyle/>
          <a:p>
            <a:r>
              <a:rPr kumimoji="0" lang="en-US" sz="4400" b="0" i="1" u="none" strike="noStrike" kern="1200" cap="none" spc="0" normalizeH="0" baseline="0" noProof="0" dirty="0">
                <a:ln>
                  <a:noFill/>
                </a:ln>
                <a:solidFill>
                  <a:prstClr val="black"/>
                </a:solidFill>
                <a:effectLst/>
                <a:uLnTx/>
                <a:uFillTx/>
                <a:latin typeface="Söhne"/>
                <a:ea typeface="+mj-ea"/>
                <a:cs typeface="Arial" panose="020B0604020202020204" pitchFamily="34" charset="0"/>
              </a:rPr>
              <a:t>Welders’ Clothing (p3):</a:t>
            </a:r>
            <a:endParaRPr lang="en-ZA" dirty="0"/>
          </a:p>
        </p:txBody>
      </p:sp>
      <p:pic>
        <p:nvPicPr>
          <p:cNvPr id="5" name="Content Placeholder 4" descr="A person wearing protective gear&#10;&#10;Description automatically generated">
            <a:extLst>
              <a:ext uri="{FF2B5EF4-FFF2-40B4-BE49-F238E27FC236}">
                <a16:creationId xmlns:a16="http://schemas.microsoft.com/office/drawing/2014/main" id="{AF7CDAF2-1AC2-5C13-88EB-959D096D0C03}"/>
              </a:ext>
            </a:extLst>
          </p:cNvPr>
          <p:cNvPicPr>
            <a:picLocks noGrp="1" noChangeAspect="1"/>
          </p:cNvPicPr>
          <p:nvPr>
            <p:ph idx="1"/>
          </p:nvPr>
        </p:nvPicPr>
        <p:blipFill rotWithShape="1">
          <a:blip r:embed="rId2"/>
          <a:srcRect t="4063" b="2244"/>
          <a:stretch/>
        </p:blipFill>
        <p:spPr>
          <a:xfrm>
            <a:off x="1310353" y="698243"/>
            <a:ext cx="7519748" cy="5067263"/>
          </a:xfrm>
        </p:spPr>
      </p:pic>
    </p:spTree>
    <p:extLst>
      <p:ext uri="{BB962C8B-B14F-4D97-AF65-F5344CB8AC3E}">
        <p14:creationId xmlns:p14="http://schemas.microsoft.com/office/powerpoint/2010/main" val="639952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C85E-3955-551E-E620-4CF655A68FC9}"/>
              </a:ext>
            </a:extLst>
          </p:cNvPr>
          <p:cNvSpPr>
            <a:spLocks noGrp="1"/>
          </p:cNvSpPr>
          <p:nvPr>
            <p:ph type="title"/>
          </p:nvPr>
        </p:nvSpPr>
        <p:spPr>
          <a:xfrm>
            <a:off x="838200" y="0"/>
            <a:ext cx="10515600" cy="573338"/>
          </a:xfrm>
        </p:spPr>
        <p:txBody>
          <a:bodyPr>
            <a:normAutofit fontScale="90000"/>
          </a:bodyPr>
          <a:lstStyle/>
          <a:p>
            <a:r>
              <a:rPr lang="en-ZA" sz="3600" i="1" dirty="0"/>
              <a:t>GTAW process variables in a summary</a:t>
            </a:r>
          </a:p>
        </p:txBody>
      </p:sp>
      <p:graphicFrame>
        <p:nvGraphicFramePr>
          <p:cNvPr id="4" name="Content Placeholder 3">
            <a:extLst>
              <a:ext uri="{FF2B5EF4-FFF2-40B4-BE49-F238E27FC236}">
                <a16:creationId xmlns:a16="http://schemas.microsoft.com/office/drawing/2014/main" id="{8D7F6FB1-FB2F-A003-1A79-4E22477D556F}"/>
              </a:ext>
            </a:extLst>
          </p:cNvPr>
          <p:cNvGraphicFramePr>
            <a:graphicFrameLocks noGrp="1"/>
          </p:cNvGraphicFramePr>
          <p:nvPr>
            <p:ph idx="1"/>
            <p:extLst>
              <p:ext uri="{D42A27DB-BD31-4B8C-83A1-F6EECF244321}">
                <p14:modId xmlns:p14="http://schemas.microsoft.com/office/powerpoint/2010/main" val="759700685"/>
              </p:ext>
            </p:extLst>
          </p:nvPr>
        </p:nvGraphicFramePr>
        <p:xfrm>
          <a:off x="357116" y="573338"/>
          <a:ext cx="11477767" cy="5238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011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E2C9-6D0A-B81F-F20D-1C008352DF4D}"/>
              </a:ext>
            </a:extLst>
          </p:cNvPr>
          <p:cNvSpPr>
            <a:spLocks noGrp="1"/>
          </p:cNvSpPr>
          <p:nvPr>
            <p:ph type="title"/>
          </p:nvPr>
        </p:nvSpPr>
        <p:spPr>
          <a:xfrm>
            <a:off x="838200" y="365126"/>
            <a:ext cx="10515600" cy="1030538"/>
          </a:xfrm>
        </p:spPr>
        <p:txBody>
          <a:bodyPr>
            <a:normAutofit fontScale="90000"/>
          </a:bodyPr>
          <a:lstStyle/>
          <a:p>
            <a:r>
              <a:rPr lang="en-ZA" dirty="0"/>
              <a:t>Assessment Activity</a:t>
            </a:r>
            <a:br>
              <a:rPr lang="en-ZA" dirty="0"/>
            </a:br>
            <a:r>
              <a:rPr lang="en-ZA" sz="2700" i="1" dirty="0"/>
              <a:t>True or false </a:t>
            </a:r>
            <a:endParaRPr lang="en-ZA" i="1" dirty="0"/>
          </a:p>
        </p:txBody>
      </p:sp>
      <p:graphicFrame>
        <p:nvGraphicFramePr>
          <p:cNvPr id="4" name="Content Placeholder 3">
            <a:extLst>
              <a:ext uri="{FF2B5EF4-FFF2-40B4-BE49-F238E27FC236}">
                <a16:creationId xmlns:a16="http://schemas.microsoft.com/office/drawing/2014/main" id="{A0654515-2457-8CDB-8232-7684DCA4FCDC}"/>
              </a:ext>
            </a:extLst>
          </p:cNvPr>
          <p:cNvGraphicFramePr>
            <a:graphicFrameLocks noGrp="1"/>
          </p:cNvGraphicFramePr>
          <p:nvPr>
            <p:ph idx="1"/>
            <p:extLst>
              <p:ext uri="{D42A27DB-BD31-4B8C-83A1-F6EECF244321}">
                <p14:modId xmlns:p14="http://schemas.microsoft.com/office/powerpoint/2010/main" val="2107471963"/>
              </p:ext>
            </p:extLst>
          </p:nvPr>
        </p:nvGraphicFramePr>
        <p:xfrm>
          <a:off x="621632" y="1550736"/>
          <a:ext cx="9869906" cy="4055979"/>
        </p:xfrm>
        <a:graphic>
          <a:graphicData uri="http://schemas.openxmlformats.org/drawingml/2006/table">
            <a:tbl>
              <a:tblPr firstRow="1" bandRow="1">
                <a:tableStyleId>{72833802-FEF1-4C79-8D5D-14CF1EAF98D9}</a:tableStyleId>
              </a:tblPr>
              <a:tblGrid>
                <a:gridCol w="7863554">
                  <a:extLst>
                    <a:ext uri="{9D8B030D-6E8A-4147-A177-3AD203B41FA5}">
                      <a16:colId xmlns:a16="http://schemas.microsoft.com/office/drawing/2014/main" val="1023416908"/>
                    </a:ext>
                  </a:extLst>
                </a:gridCol>
                <a:gridCol w="1174452">
                  <a:extLst>
                    <a:ext uri="{9D8B030D-6E8A-4147-A177-3AD203B41FA5}">
                      <a16:colId xmlns:a16="http://schemas.microsoft.com/office/drawing/2014/main" val="545771915"/>
                    </a:ext>
                  </a:extLst>
                </a:gridCol>
                <a:gridCol w="831900">
                  <a:extLst>
                    <a:ext uri="{9D8B030D-6E8A-4147-A177-3AD203B41FA5}">
                      <a16:colId xmlns:a16="http://schemas.microsoft.com/office/drawing/2014/main" val="290342673"/>
                    </a:ext>
                  </a:extLst>
                </a:gridCol>
              </a:tblGrid>
              <a:tr h="449277">
                <a:tc>
                  <a:txBody>
                    <a:bodyPr/>
                    <a:lstStyle/>
                    <a:p>
                      <a:r>
                        <a:rPr lang="en-US" dirty="0"/>
                        <a:t>Statement </a:t>
                      </a:r>
                      <a:endParaRPr lang="en-ZA" dirty="0"/>
                    </a:p>
                  </a:txBody>
                  <a:tcPr/>
                </a:tc>
                <a:tc>
                  <a:txBody>
                    <a:bodyPr/>
                    <a:lstStyle/>
                    <a:p>
                      <a:r>
                        <a:rPr lang="en-US" dirty="0"/>
                        <a:t>True </a:t>
                      </a:r>
                      <a:endParaRPr lang="en-ZA" dirty="0"/>
                    </a:p>
                  </a:txBody>
                  <a:tcPr/>
                </a:tc>
                <a:tc>
                  <a:txBody>
                    <a:bodyPr/>
                    <a:lstStyle/>
                    <a:p>
                      <a:r>
                        <a:rPr lang="en-US" dirty="0"/>
                        <a:t>False</a:t>
                      </a:r>
                      <a:endParaRPr lang="en-ZA" dirty="0"/>
                    </a:p>
                  </a:txBody>
                  <a:tcPr/>
                </a:tc>
                <a:extLst>
                  <a:ext uri="{0D108BD9-81ED-4DB2-BD59-A6C34878D82A}">
                    <a16:rowId xmlns:a16="http://schemas.microsoft.com/office/drawing/2014/main" val="1274478572"/>
                  </a:ext>
                </a:extLst>
              </a:tr>
              <a:tr h="786236">
                <a:tc>
                  <a:txBody>
                    <a:bodyPr/>
                    <a:lstStyle/>
                    <a:p>
                      <a:r>
                        <a:rPr lang="en-US" dirty="0"/>
                        <a:t>Arc length is described as the distance between the tip of the tungsten electrode and bottom of the weld puddle?</a:t>
                      </a:r>
                      <a:endParaRPr lang="en-ZA" dirty="0"/>
                    </a:p>
                  </a:txBody>
                  <a:tcPr/>
                </a:tc>
                <a:tc>
                  <a:txBody>
                    <a:bodyPr/>
                    <a:lstStyle/>
                    <a:p>
                      <a:endParaRPr lang="en-ZA"/>
                    </a:p>
                  </a:txBody>
                  <a:tcPr/>
                </a:tc>
                <a:tc>
                  <a:txBody>
                    <a:bodyPr/>
                    <a:lstStyle/>
                    <a:p>
                      <a:endParaRPr lang="en-ZA"/>
                    </a:p>
                  </a:txBody>
                  <a:tcPr/>
                </a:tc>
                <a:extLst>
                  <a:ext uri="{0D108BD9-81ED-4DB2-BD59-A6C34878D82A}">
                    <a16:rowId xmlns:a16="http://schemas.microsoft.com/office/drawing/2014/main" val="152779454"/>
                  </a:ext>
                </a:extLst>
              </a:tr>
              <a:tr h="786236">
                <a:tc>
                  <a:txBody>
                    <a:bodyPr/>
                    <a:lstStyle/>
                    <a:p>
                      <a:r>
                        <a:rPr lang="en-US" dirty="0"/>
                        <a:t>The arc's heat energy is created by electrical reactions between the Tungsten electrode and the work surface?</a:t>
                      </a:r>
                      <a:endParaRPr lang="en-ZA" dirty="0"/>
                    </a:p>
                  </a:txBody>
                  <a:tcPr/>
                </a:tc>
                <a:tc>
                  <a:txBody>
                    <a:bodyPr/>
                    <a:lstStyle/>
                    <a:p>
                      <a:endParaRPr lang="en-ZA"/>
                    </a:p>
                  </a:txBody>
                  <a:tcPr/>
                </a:tc>
                <a:tc>
                  <a:txBody>
                    <a:bodyPr/>
                    <a:lstStyle/>
                    <a:p>
                      <a:endParaRPr lang="en-ZA"/>
                    </a:p>
                  </a:txBody>
                  <a:tcPr/>
                </a:tc>
                <a:extLst>
                  <a:ext uri="{0D108BD9-81ED-4DB2-BD59-A6C34878D82A}">
                    <a16:rowId xmlns:a16="http://schemas.microsoft.com/office/drawing/2014/main" val="1953389859"/>
                  </a:ext>
                </a:extLst>
              </a:tr>
              <a:tr h="455518">
                <a:tc>
                  <a:txBody>
                    <a:bodyPr/>
                    <a:lstStyle/>
                    <a:p>
                      <a:r>
                        <a:rPr lang="en-US" dirty="0"/>
                        <a:t>Arc stability is influenced by parameters such as metal transfer mode?</a:t>
                      </a:r>
                      <a:endParaRPr lang="en-ZA" dirty="0"/>
                    </a:p>
                  </a:txBody>
                  <a:tcPr/>
                </a:tc>
                <a:tc>
                  <a:txBody>
                    <a:bodyPr/>
                    <a:lstStyle/>
                    <a:p>
                      <a:endParaRPr lang="en-ZA"/>
                    </a:p>
                  </a:txBody>
                  <a:tcPr/>
                </a:tc>
                <a:tc>
                  <a:txBody>
                    <a:bodyPr/>
                    <a:lstStyle/>
                    <a:p>
                      <a:endParaRPr lang="en-ZA"/>
                    </a:p>
                  </a:txBody>
                  <a:tcPr/>
                </a:tc>
                <a:extLst>
                  <a:ext uri="{0D108BD9-81ED-4DB2-BD59-A6C34878D82A}">
                    <a16:rowId xmlns:a16="http://schemas.microsoft.com/office/drawing/2014/main" val="1815397699"/>
                  </a:ext>
                </a:extLst>
              </a:tr>
              <a:tr h="1123194">
                <a:tc>
                  <a:txBody>
                    <a:bodyPr/>
                    <a:lstStyle/>
                    <a:p>
                      <a:r>
                        <a:rPr lang="en-US" dirty="0"/>
                        <a:t>“Arc blow” s caused d when the arc stream does not follow the shortest path between the electrode and the workpiece and is deflected forward or backward from the direction of travel or to one side</a:t>
                      </a:r>
                      <a:endParaRPr lang="en-ZA" dirty="0"/>
                    </a:p>
                  </a:txBody>
                  <a:tcPr/>
                </a:tc>
                <a:tc>
                  <a:txBody>
                    <a:bodyPr/>
                    <a:lstStyle/>
                    <a:p>
                      <a:endParaRPr lang="en-ZA"/>
                    </a:p>
                  </a:txBody>
                  <a:tcPr/>
                </a:tc>
                <a:tc>
                  <a:txBody>
                    <a:bodyPr/>
                    <a:lstStyle/>
                    <a:p>
                      <a:endParaRPr lang="en-ZA"/>
                    </a:p>
                  </a:txBody>
                  <a:tcPr/>
                </a:tc>
                <a:extLst>
                  <a:ext uri="{0D108BD9-81ED-4DB2-BD59-A6C34878D82A}">
                    <a16:rowId xmlns:a16="http://schemas.microsoft.com/office/drawing/2014/main" val="65738221"/>
                  </a:ext>
                </a:extLst>
              </a:tr>
              <a:tr h="455518">
                <a:tc>
                  <a:txBody>
                    <a:bodyPr/>
                    <a:lstStyle/>
                    <a:p>
                      <a:r>
                        <a:rPr lang="en-US" dirty="0"/>
                        <a:t>If the molten metal from the electrode rotates, it is called projected spray</a:t>
                      </a:r>
                      <a:endParaRPr lang="en-ZA" dirty="0"/>
                    </a:p>
                  </a:txBody>
                  <a:tcPr/>
                </a:tc>
                <a:tc>
                  <a:txBody>
                    <a:bodyPr/>
                    <a:lstStyle/>
                    <a:p>
                      <a:endParaRPr lang="en-ZA"/>
                    </a:p>
                  </a:txBody>
                  <a:tcPr/>
                </a:tc>
                <a:tc>
                  <a:txBody>
                    <a:bodyPr/>
                    <a:lstStyle/>
                    <a:p>
                      <a:endParaRPr lang="en-ZA" dirty="0"/>
                    </a:p>
                  </a:txBody>
                  <a:tcPr/>
                </a:tc>
                <a:extLst>
                  <a:ext uri="{0D108BD9-81ED-4DB2-BD59-A6C34878D82A}">
                    <a16:rowId xmlns:a16="http://schemas.microsoft.com/office/drawing/2014/main" val="1549473065"/>
                  </a:ext>
                </a:extLst>
              </a:tr>
            </a:tbl>
          </a:graphicData>
        </a:graphic>
      </p:graphicFrame>
    </p:spTree>
    <p:extLst>
      <p:ext uri="{BB962C8B-B14F-4D97-AF65-F5344CB8AC3E}">
        <p14:creationId xmlns:p14="http://schemas.microsoft.com/office/powerpoint/2010/main" val="4009742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91DB-A466-EB00-4578-FF7306BACEEC}"/>
              </a:ext>
            </a:extLst>
          </p:cNvPr>
          <p:cNvSpPr>
            <a:spLocks noGrp="1"/>
          </p:cNvSpPr>
          <p:nvPr>
            <p:ph type="title"/>
          </p:nvPr>
        </p:nvSpPr>
        <p:spPr>
          <a:xfrm>
            <a:off x="228600" y="247138"/>
            <a:ext cx="11734800" cy="1325563"/>
          </a:xfrm>
        </p:spPr>
        <p:txBody>
          <a:bodyPr>
            <a:normAutofit/>
          </a:bodyPr>
          <a:lstStyle/>
          <a:p>
            <a:r>
              <a:rPr lang="en-US" sz="4000" dirty="0"/>
              <a:t>KT04 GTAW process equipment and consumables</a:t>
            </a:r>
            <a:endParaRPr lang="en-ZA" sz="4000" dirty="0"/>
          </a:p>
        </p:txBody>
      </p:sp>
      <p:sp>
        <p:nvSpPr>
          <p:cNvPr id="3" name="Content Placeholder 2">
            <a:extLst>
              <a:ext uri="{FF2B5EF4-FFF2-40B4-BE49-F238E27FC236}">
                <a16:creationId xmlns:a16="http://schemas.microsoft.com/office/drawing/2014/main" id="{9BCF1EC8-F77D-3B3E-6047-7BA50F22FE29}"/>
              </a:ext>
            </a:extLst>
          </p:cNvPr>
          <p:cNvSpPr>
            <a:spLocks noGrp="1"/>
          </p:cNvSpPr>
          <p:nvPr>
            <p:ph idx="1"/>
          </p:nvPr>
        </p:nvSpPr>
        <p:spPr>
          <a:xfrm>
            <a:off x="501445" y="1572701"/>
            <a:ext cx="10852355" cy="4351338"/>
          </a:xfrm>
        </p:spPr>
        <p:txBody>
          <a:bodyPr>
            <a:normAutofit lnSpcReduction="10000"/>
          </a:bodyPr>
          <a:lstStyle/>
          <a:p>
            <a:pPr marL="0" indent="0" algn="just">
              <a:buNone/>
            </a:pPr>
            <a:r>
              <a:rPr lang="en-US" dirty="0"/>
              <a:t>The Gas Tungsten Arc Welding (GTAW) process, also known as TIG welding, relies on specialized equipment and consumables such as the power source, tungsten electrode, shielding gas, and filler metal to achieve precise and high-quality welds.</a:t>
            </a:r>
          </a:p>
          <a:p>
            <a:pPr marL="0" indent="0" algn="just">
              <a:buNone/>
            </a:pPr>
            <a:r>
              <a:rPr lang="en-US" dirty="0"/>
              <a:t>After completing this topic, you the learner will be able to demonstrate an understanding of: </a:t>
            </a:r>
          </a:p>
          <a:p>
            <a:pPr lvl="1" algn="just"/>
            <a:r>
              <a:rPr lang="en-US" dirty="0"/>
              <a:t>KT0401: GTAW welding torches</a:t>
            </a:r>
          </a:p>
          <a:p>
            <a:pPr lvl="1" algn="just"/>
            <a:r>
              <a:rPr lang="en-US" dirty="0"/>
              <a:t>KT0402: Parts of GTAW welding torch </a:t>
            </a:r>
          </a:p>
          <a:p>
            <a:pPr marL="0" indent="0" algn="just">
              <a:buNone/>
            </a:pPr>
            <a:r>
              <a:rPr lang="en-US" dirty="0"/>
              <a:t>Criteria by which you will be assessed: </a:t>
            </a:r>
          </a:p>
          <a:p>
            <a:pPr lvl="1" algn="just"/>
            <a:r>
              <a:rPr lang="en-US" dirty="0"/>
              <a:t>Explain different types of GTAW torches </a:t>
            </a:r>
          </a:p>
          <a:p>
            <a:pPr lvl="1" algn="just"/>
            <a:r>
              <a:rPr lang="en-US" dirty="0"/>
              <a:t>Identify GTAW torch components</a:t>
            </a:r>
            <a:endParaRPr lang="en-ZA" dirty="0"/>
          </a:p>
        </p:txBody>
      </p:sp>
    </p:spTree>
    <p:extLst>
      <p:ext uri="{BB962C8B-B14F-4D97-AF65-F5344CB8AC3E}">
        <p14:creationId xmlns:p14="http://schemas.microsoft.com/office/powerpoint/2010/main" val="3284787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719F-2AF5-0E88-42AA-5A2C843E5F81}"/>
              </a:ext>
            </a:extLst>
          </p:cNvPr>
          <p:cNvSpPr>
            <a:spLocks noGrp="1"/>
          </p:cNvSpPr>
          <p:nvPr>
            <p:ph type="title"/>
          </p:nvPr>
        </p:nvSpPr>
        <p:spPr>
          <a:xfrm>
            <a:off x="838200" y="365125"/>
            <a:ext cx="10515600" cy="785249"/>
          </a:xfrm>
        </p:spPr>
        <p:txBody>
          <a:bodyPr/>
          <a:lstStyle/>
          <a:p>
            <a:r>
              <a:rPr lang="en-ZA" dirty="0"/>
              <a:t>KT0401 GTAW welding torches</a:t>
            </a:r>
          </a:p>
        </p:txBody>
      </p:sp>
      <p:sp>
        <p:nvSpPr>
          <p:cNvPr id="3" name="Content Placeholder 2">
            <a:extLst>
              <a:ext uri="{FF2B5EF4-FFF2-40B4-BE49-F238E27FC236}">
                <a16:creationId xmlns:a16="http://schemas.microsoft.com/office/drawing/2014/main" id="{DC012792-2AAD-44F4-A9BF-8E17A2E2A8FE}"/>
              </a:ext>
            </a:extLst>
          </p:cNvPr>
          <p:cNvSpPr>
            <a:spLocks noGrp="1"/>
          </p:cNvSpPr>
          <p:nvPr>
            <p:ph idx="1"/>
          </p:nvPr>
        </p:nvSpPr>
        <p:spPr>
          <a:xfrm>
            <a:off x="589935" y="1198920"/>
            <a:ext cx="10515601" cy="2230080"/>
          </a:xfrm>
        </p:spPr>
        <p:txBody>
          <a:bodyPr>
            <a:normAutofit fontScale="92500" lnSpcReduction="10000"/>
          </a:bodyPr>
          <a:lstStyle/>
          <a:p>
            <a:r>
              <a:rPr lang="en-US" dirty="0"/>
              <a:t>These are </a:t>
            </a:r>
            <a:r>
              <a:rPr lang="en-US" b="0" i="0" dirty="0">
                <a:solidFill>
                  <a:srgbClr val="0F0F0F"/>
                </a:solidFill>
                <a:effectLst/>
                <a:latin typeface="Söhne"/>
              </a:rPr>
              <a:t>a crucial tool in the GTAW process, serving as the means to guide the tungsten electrode, control the shielding gas, and facilitate the precise deposition of weld metal. Also referred to as TIG torches. </a:t>
            </a:r>
          </a:p>
          <a:p>
            <a:r>
              <a:rPr lang="en-US" dirty="0"/>
              <a:t>There are two main categories of these torches: </a:t>
            </a:r>
          </a:p>
          <a:p>
            <a:pPr lvl="1"/>
            <a:r>
              <a:rPr lang="en-US" dirty="0"/>
              <a:t>Air/gas cooled</a:t>
            </a:r>
          </a:p>
          <a:p>
            <a:pPr lvl="1"/>
            <a:r>
              <a:rPr lang="en-US" dirty="0"/>
              <a:t>Water cooled</a:t>
            </a:r>
          </a:p>
          <a:p>
            <a:endParaRPr lang="en-US" b="0" i="0" dirty="0">
              <a:solidFill>
                <a:srgbClr val="0F0F0F"/>
              </a:solidFill>
              <a:effectLst/>
              <a:latin typeface="Söhne"/>
            </a:endParaRPr>
          </a:p>
          <a:p>
            <a:endParaRPr lang="en-ZA" dirty="0"/>
          </a:p>
        </p:txBody>
      </p:sp>
      <p:pic>
        <p:nvPicPr>
          <p:cNvPr id="5" name="Picture 4">
            <a:extLst>
              <a:ext uri="{FF2B5EF4-FFF2-40B4-BE49-F238E27FC236}">
                <a16:creationId xmlns:a16="http://schemas.microsoft.com/office/drawing/2014/main" id="{63C879B8-DD97-0A12-C539-452A0EC3F78E}"/>
              </a:ext>
            </a:extLst>
          </p:cNvPr>
          <p:cNvPicPr>
            <a:picLocks noChangeAspect="1"/>
          </p:cNvPicPr>
          <p:nvPr/>
        </p:nvPicPr>
        <p:blipFill rotWithShape="1">
          <a:blip r:embed="rId2"/>
          <a:srcRect t="10064" b="3137"/>
          <a:stretch/>
        </p:blipFill>
        <p:spPr>
          <a:xfrm>
            <a:off x="4694457" y="3215149"/>
            <a:ext cx="6907608" cy="2448232"/>
          </a:xfrm>
          <a:prstGeom prst="rect">
            <a:avLst/>
          </a:prstGeom>
        </p:spPr>
      </p:pic>
    </p:spTree>
    <p:extLst>
      <p:ext uri="{BB962C8B-B14F-4D97-AF65-F5344CB8AC3E}">
        <p14:creationId xmlns:p14="http://schemas.microsoft.com/office/powerpoint/2010/main" val="4107951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27D5-73FC-B79C-AAA7-BEBF38DCDDB8}"/>
              </a:ext>
            </a:extLst>
          </p:cNvPr>
          <p:cNvSpPr>
            <a:spLocks noGrp="1"/>
          </p:cNvSpPr>
          <p:nvPr>
            <p:ph type="title"/>
          </p:nvPr>
        </p:nvSpPr>
        <p:spPr>
          <a:xfrm>
            <a:off x="838200" y="365125"/>
            <a:ext cx="10515600" cy="785249"/>
          </a:xfrm>
        </p:spPr>
        <p:txBody>
          <a:bodyPr/>
          <a:lstStyle/>
          <a:p>
            <a:r>
              <a:rPr lang="en-ZA" i="1" dirty="0"/>
              <a:t>Air-cooled TIG torches</a:t>
            </a:r>
          </a:p>
        </p:txBody>
      </p:sp>
      <p:sp>
        <p:nvSpPr>
          <p:cNvPr id="3" name="Content Placeholder 2">
            <a:extLst>
              <a:ext uri="{FF2B5EF4-FFF2-40B4-BE49-F238E27FC236}">
                <a16:creationId xmlns:a16="http://schemas.microsoft.com/office/drawing/2014/main" id="{C8D5BE06-4D08-D146-B70B-500E143061E3}"/>
              </a:ext>
            </a:extLst>
          </p:cNvPr>
          <p:cNvSpPr>
            <a:spLocks noGrp="1"/>
          </p:cNvSpPr>
          <p:nvPr>
            <p:ph idx="1"/>
          </p:nvPr>
        </p:nvSpPr>
        <p:spPr>
          <a:xfrm>
            <a:off x="838200" y="1253331"/>
            <a:ext cx="10515600" cy="4351338"/>
          </a:xfrm>
        </p:spPr>
        <p:txBody>
          <a:bodyPr>
            <a:normAutofit/>
          </a:bodyPr>
          <a:lstStyle/>
          <a:p>
            <a:r>
              <a:rPr lang="en-US" dirty="0"/>
              <a:t>have only one hose input which is for gas. Therefore, Argon or Helium is shielding your weld puddle from external contaminants while the shielding gas is also cooling down the torch with its airflow.</a:t>
            </a:r>
          </a:p>
          <a:p>
            <a:r>
              <a:rPr lang="en-US" dirty="0"/>
              <a:t>Disadvantages of AIR-COOLED over WATER-COOLED •</a:t>
            </a:r>
          </a:p>
          <a:p>
            <a:pPr lvl="1"/>
            <a:r>
              <a:rPr lang="en-US" dirty="0"/>
              <a:t>Air-cooled TIG torches are not as effective as water cooled ones. </a:t>
            </a:r>
          </a:p>
          <a:p>
            <a:pPr lvl="1"/>
            <a:r>
              <a:rPr lang="en-US" dirty="0"/>
              <a:t>There are lower amperage ratings on air-cooled torches. </a:t>
            </a:r>
          </a:p>
          <a:p>
            <a:pPr lvl="1"/>
            <a:r>
              <a:rPr lang="en-US" dirty="0"/>
              <a:t>They take longer to cool. </a:t>
            </a:r>
          </a:p>
          <a:p>
            <a:pPr lvl="1"/>
            <a:r>
              <a:rPr lang="en-US" dirty="0"/>
              <a:t>Cannot operate at VERY high temperatures. </a:t>
            </a:r>
          </a:p>
          <a:p>
            <a:pPr lvl="1"/>
            <a:r>
              <a:rPr lang="en-US" dirty="0"/>
              <a:t>Overheat more easily than a water-cooled torch setup</a:t>
            </a:r>
            <a:endParaRPr lang="en-ZA" dirty="0"/>
          </a:p>
        </p:txBody>
      </p:sp>
    </p:spTree>
    <p:extLst>
      <p:ext uri="{BB962C8B-B14F-4D97-AF65-F5344CB8AC3E}">
        <p14:creationId xmlns:p14="http://schemas.microsoft.com/office/powerpoint/2010/main" val="3684584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68C2-32FB-098C-FAE9-13C9928FA64E}"/>
              </a:ext>
            </a:extLst>
          </p:cNvPr>
          <p:cNvSpPr>
            <a:spLocks noGrp="1"/>
          </p:cNvSpPr>
          <p:nvPr>
            <p:ph type="title"/>
          </p:nvPr>
        </p:nvSpPr>
        <p:spPr>
          <a:xfrm>
            <a:off x="838200" y="365126"/>
            <a:ext cx="10515600" cy="755752"/>
          </a:xfrm>
        </p:spPr>
        <p:txBody>
          <a:bodyPr/>
          <a:lstStyle/>
          <a:p>
            <a:r>
              <a:rPr lang="en-ZA" i="1" dirty="0"/>
              <a:t>Water Cooled TIG Torches</a:t>
            </a:r>
          </a:p>
        </p:txBody>
      </p:sp>
      <p:sp>
        <p:nvSpPr>
          <p:cNvPr id="3" name="Content Placeholder 2">
            <a:extLst>
              <a:ext uri="{FF2B5EF4-FFF2-40B4-BE49-F238E27FC236}">
                <a16:creationId xmlns:a16="http://schemas.microsoft.com/office/drawing/2014/main" id="{2F9205B0-3E79-356B-4B6B-DFB7BD050B72}"/>
              </a:ext>
            </a:extLst>
          </p:cNvPr>
          <p:cNvSpPr>
            <a:spLocks noGrp="1"/>
          </p:cNvSpPr>
          <p:nvPr>
            <p:ph idx="1"/>
          </p:nvPr>
        </p:nvSpPr>
        <p:spPr>
          <a:xfrm>
            <a:off x="543232" y="1253331"/>
            <a:ext cx="10515600" cy="4351338"/>
          </a:xfrm>
        </p:spPr>
        <p:txBody>
          <a:bodyPr>
            <a:normAutofit/>
          </a:bodyPr>
          <a:lstStyle/>
          <a:p>
            <a:r>
              <a:rPr lang="en-US" dirty="0"/>
              <a:t>These have three inputs with three respective hoses. There is the gas input for your shielding gas, a water input line, and a water outflow line. Water cooled TIG torches have an advantage because: </a:t>
            </a:r>
          </a:p>
          <a:p>
            <a:pPr lvl="1"/>
            <a:r>
              <a:rPr lang="en-US" dirty="0"/>
              <a:t>They don’t overheat nearly as fast as air cooled torches. </a:t>
            </a:r>
          </a:p>
          <a:p>
            <a:pPr lvl="1"/>
            <a:r>
              <a:rPr lang="en-US" dirty="0"/>
              <a:t>They can handle very high amperages. </a:t>
            </a:r>
          </a:p>
          <a:p>
            <a:pPr lvl="1"/>
            <a:r>
              <a:rPr lang="en-US" dirty="0"/>
              <a:t>Cooling is FAST - rapid cooling process. </a:t>
            </a:r>
          </a:p>
          <a:p>
            <a:pPr lvl="1"/>
            <a:r>
              <a:rPr lang="en-US" dirty="0"/>
              <a:t>Some torches have neck sections that bend easily to adjust the head angle. </a:t>
            </a:r>
          </a:p>
          <a:p>
            <a:pPr lvl="1"/>
            <a:r>
              <a:rPr lang="en-US" dirty="0"/>
              <a:t>You can get into tight places with this type</a:t>
            </a:r>
            <a:endParaRPr lang="en-ZA" dirty="0"/>
          </a:p>
        </p:txBody>
      </p:sp>
    </p:spTree>
    <p:extLst>
      <p:ext uri="{BB962C8B-B14F-4D97-AF65-F5344CB8AC3E}">
        <p14:creationId xmlns:p14="http://schemas.microsoft.com/office/powerpoint/2010/main" val="4008289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73C7-7D23-28D3-2ED4-C5D7B670005C}"/>
              </a:ext>
            </a:extLst>
          </p:cNvPr>
          <p:cNvSpPr>
            <a:spLocks noGrp="1"/>
          </p:cNvSpPr>
          <p:nvPr>
            <p:ph type="title"/>
          </p:nvPr>
        </p:nvSpPr>
        <p:spPr/>
        <p:txBody>
          <a:bodyPr/>
          <a:lstStyle/>
          <a:p>
            <a:r>
              <a:rPr lang="en-ZA" i="1" dirty="0"/>
              <a:t>Water Cooled TIG Torches (p2)</a:t>
            </a:r>
            <a:endParaRPr lang="en-ZA" dirty="0"/>
          </a:p>
        </p:txBody>
      </p:sp>
      <p:sp>
        <p:nvSpPr>
          <p:cNvPr id="3" name="Content Placeholder 2">
            <a:extLst>
              <a:ext uri="{FF2B5EF4-FFF2-40B4-BE49-F238E27FC236}">
                <a16:creationId xmlns:a16="http://schemas.microsoft.com/office/drawing/2014/main" id="{36756961-9269-EDF4-FFB6-D931F5929A40}"/>
              </a:ext>
            </a:extLst>
          </p:cNvPr>
          <p:cNvSpPr>
            <a:spLocks noGrp="1"/>
          </p:cNvSpPr>
          <p:nvPr>
            <p:ph idx="1"/>
          </p:nvPr>
        </p:nvSpPr>
        <p:spPr>
          <a:xfrm>
            <a:off x="631723" y="1690688"/>
            <a:ext cx="10515600" cy="4351338"/>
          </a:xfrm>
        </p:spPr>
        <p:txBody>
          <a:bodyPr/>
          <a:lstStyle/>
          <a:p>
            <a:r>
              <a:rPr lang="en-US" dirty="0"/>
              <a:t>Disadvantages of using Water Cooler TIG Torches</a:t>
            </a:r>
          </a:p>
          <a:p>
            <a:pPr lvl="1"/>
            <a:r>
              <a:rPr lang="en-US" dirty="0"/>
              <a:t>Welders must have a water cooler system for their welding machine in addition to the torch and water coolers are costly. </a:t>
            </a:r>
          </a:p>
          <a:p>
            <a:pPr lvl="1"/>
            <a:r>
              <a:rPr lang="en-US" dirty="0"/>
              <a:t>Water-cooling is used when welding current exceeds 150 amps</a:t>
            </a:r>
          </a:p>
          <a:p>
            <a:r>
              <a:rPr lang="en-US" dirty="0"/>
              <a:t>The torch cup in the GTAW process directs shielding gas to the weld area, with cup sizes varying from ¼” (6.35 mm) to ¾” (19 mm) to accommodate different welding conditions and electrode sizes. </a:t>
            </a:r>
          </a:p>
          <a:p>
            <a:r>
              <a:rPr lang="en-US" dirty="0"/>
              <a:t>It is advisable to choose the smallest cup size that ensures effective shielding for the specific welding task.</a:t>
            </a:r>
            <a:endParaRPr lang="en-ZA" dirty="0"/>
          </a:p>
        </p:txBody>
      </p:sp>
    </p:spTree>
    <p:extLst>
      <p:ext uri="{BB962C8B-B14F-4D97-AF65-F5344CB8AC3E}">
        <p14:creationId xmlns:p14="http://schemas.microsoft.com/office/powerpoint/2010/main" val="37669886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2BF1-EA4C-D85B-BFB5-C7FFBF0EB349}"/>
              </a:ext>
            </a:extLst>
          </p:cNvPr>
          <p:cNvSpPr>
            <a:spLocks noGrp="1"/>
          </p:cNvSpPr>
          <p:nvPr>
            <p:ph type="title"/>
          </p:nvPr>
        </p:nvSpPr>
        <p:spPr>
          <a:xfrm>
            <a:off x="838200" y="365125"/>
            <a:ext cx="10515600" cy="696759"/>
          </a:xfrm>
        </p:spPr>
        <p:txBody>
          <a:bodyPr/>
          <a:lstStyle/>
          <a:p>
            <a:r>
              <a:rPr lang="en-US" dirty="0"/>
              <a:t>KT0402 Parts of GTAW welding torches</a:t>
            </a:r>
            <a:endParaRPr lang="en-ZA" dirty="0"/>
          </a:p>
        </p:txBody>
      </p:sp>
      <p:sp>
        <p:nvSpPr>
          <p:cNvPr id="3" name="Content Placeholder 2">
            <a:extLst>
              <a:ext uri="{FF2B5EF4-FFF2-40B4-BE49-F238E27FC236}">
                <a16:creationId xmlns:a16="http://schemas.microsoft.com/office/drawing/2014/main" id="{0F5D8963-4583-FFD2-E224-11FC1785F00B}"/>
              </a:ext>
            </a:extLst>
          </p:cNvPr>
          <p:cNvSpPr>
            <a:spLocks noGrp="1"/>
          </p:cNvSpPr>
          <p:nvPr>
            <p:ph idx="1"/>
          </p:nvPr>
        </p:nvSpPr>
        <p:spPr>
          <a:xfrm>
            <a:off x="838200" y="1253331"/>
            <a:ext cx="10515600" cy="4351338"/>
          </a:xfrm>
        </p:spPr>
        <p:txBody>
          <a:bodyPr/>
          <a:lstStyle/>
          <a:p>
            <a:r>
              <a:rPr lang="en-US" dirty="0"/>
              <a:t>The main parts of a GTAW torch include: </a:t>
            </a:r>
          </a:p>
          <a:p>
            <a:pPr lvl="1"/>
            <a:r>
              <a:rPr lang="en-US" dirty="0"/>
              <a:t>Tungsten electrode </a:t>
            </a:r>
          </a:p>
          <a:p>
            <a:pPr lvl="1"/>
            <a:r>
              <a:rPr lang="en-US" dirty="0"/>
              <a:t>Ceramic nozzle or gas cup </a:t>
            </a:r>
          </a:p>
          <a:p>
            <a:pPr lvl="1"/>
            <a:r>
              <a:rPr lang="en-US" dirty="0"/>
              <a:t>Collet • Cap </a:t>
            </a:r>
          </a:p>
          <a:p>
            <a:pPr lvl="1"/>
            <a:r>
              <a:rPr lang="en-US" dirty="0"/>
              <a:t>Handle</a:t>
            </a:r>
          </a:p>
          <a:p>
            <a:r>
              <a:rPr lang="en-US" dirty="0"/>
              <a:t>Wires in the torch cable carry welding current to the gun. Tubes carry cooling water (if used) to and from the torch. </a:t>
            </a:r>
          </a:p>
          <a:p>
            <a:r>
              <a:rPr lang="en-US" dirty="0"/>
              <a:t>Water-cooled torches have channels that circulate water in the handle and around other parts of the torch. </a:t>
            </a:r>
            <a:endParaRPr lang="en-ZA" dirty="0"/>
          </a:p>
        </p:txBody>
      </p:sp>
    </p:spTree>
    <p:extLst>
      <p:ext uri="{BB962C8B-B14F-4D97-AF65-F5344CB8AC3E}">
        <p14:creationId xmlns:p14="http://schemas.microsoft.com/office/powerpoint/2010/main" val="1013533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13DF-473C-4C8F-3B33-CBD62C4D1C6E}"/>
              </a:ext>
            </a:extLst>
          </p:cNvPr>
          <p:cNvSpPr>
            <a:spLocks noGrp="1"/>
          </p:cNvSpPr>
          <p:nvPr>
            <p:ph type="title"/>
          </p:nvPr>
        </p:nvSpPr>
        <p:spPr>
          <a:xfrm>
            <a:off x="838200" y="4465177"/>
            <a:ext cx="10515600" cy="1325563"/>
          </a:xfrm>
        </p:spPr>
        <p:txBody>
          <a:bodyPr>
            <a:noAutofit/>
          </a:bodyPr>
          <a:lstStyle/>
          <a:p>
            <a:r>
              <a:rPr lang="en-US" sz="2800" dirty="0"/>
              <a:t>Welding torch nozzles are available in different materials. Normally a ceramic material is used. However, metal nozzles and glass nozzles for visibility, are also available</a:t>
            </a:r>
            <a:endParaRPr lang="en-ZA" sz="2800" dirty="0"/>
          </a:p>
        </p:txBody>
      </p:sp>
      <p:pic>
        <p:nvPicPr>
          <p:cNvPr id="7" name="Picture 6">
            <a:extLst>
              <a:ext uri="{FF2B5EF4-FFF2-40B4-BE49-F238E27FC236}">
                <a16:creationId xmlns:a16="http://schemas.microsoft.com/office/drawing/2014/main" id="{9462F91D-A41D-FB83-69DD-74CCAF61A4C8}"/>
              </a:ext>
            </a:extLst>
          </p:cNvPr>
          <p:cNvPicPr>
            <a:picLocks noChangeAspect="1"/>
          </p:cNvPicPr>
          <p:nvPr/>
        </p:nvPicPr>
        <p:blipFill>
          <a:blip r:embed="rId2"/>
          <a:stretch>
            <a:fillRect/>
          </a:stretch>
        </p:blipFill>
        <p:spPr>
          <a:xfrm>
            <a:off x="2782529" y="607346"/>
            <a:ext cx="5860025" cy="3570953"/>
          </a:xfrm>
          <a:prstGeom prst="rect">
            <a:avLst/>
          </a:prstGeom>
        </p:spPr>
      </p:pic>
    </p:spTree>
    <p:extLst>
      <p:ext uri="{BB962C8B-B14F-4D97-AF65-F5344CB8AC3E}">
        <p14:creationId xmlns:p14="http://schemas.microsoft.com/office/powerpoint/2010/main" val="4220638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6ADE4-5782-CFDD-3786-8F9AC9420922}"/>
              </a:ext>
            </a:extLst>
          </p:cNvPr>
          <p:cNvPicPr>
            <a:picLocks noChangeAspect="1"/>
          </p:cNvPicPr>
          <p:nvPr/>
        </p:nvPicPr>
        <p:blipFill>
          <a:blip r:embed="rId2"/>
          <a:stretch>
            <a:fillRect/>
          </a:stretch>
        </p:blipFill>
        <p:spPr>
          <a:xfrm>
            <a:off x="1698170" y="505651"/>
            <a:ext cx="8541297" cy="5024292"/>
          </a:xfrm>
          <a:prstGeom prst="rect">
            <a:avLst/>
          </a:prstGeom>
        </p:spPr>
      </p:pic>
    </p:spTree>
    <p:extLst>
      <p:ext uri="{BB962C8B-B14F-4D97-AF65-F5344CB8AC3E}">
        <p14:creationId xmlns:p14="http://schemas.microsoft.com/office/powerpoint/2010/main" val="13450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63C-5610-FDFF-B39B-3F8460C0504D}"/>
              </a:ext>
            </a:extLst>
          </p:cNvPr>
          <p:cNvSpPr>
            <a:spLocks noGrp="1"/>
          </p:cNvSpPr>
          <p:nvPr>
            <p:ph type="title"/>
          </p:nvPr>
        </p:nvSpPr>
        <p:spPr>
          <a:xfrm>
            <a:off x="838200" y="365125"/>
            <a:ext cx="10515600" cy="987425"/>
          </a:xfrm>
        </p:spPr>
        <p:txBody>
          <a:bodyPr>
            <a:normAutofit/>
          </a:bodyPr>
          <a:lstStyle/>
          <a:p>
            <a:r>
              <a:rPr lang="en-US" i="1" dirty="0"/>
              <a:t>Other</a:t>
            </a:r>
            <a:r>
              <a:rPr lang="en-ZA" i="1" dirty="0"/>
              <a:t> personal safety equipment (p2): </a:t>
            </a:r>
            <a:endParaRPr lang="en-ZA" dirty="0"/>
          </a:p>
        </p:txBody>
      </p:sp>
      <p:graphicFrame>
        <p:nvGraphicFramePr>
          <p:cNvPr id="4" name="Content Placeholder 3">
            <a:extLst>
              <a:ext uri="{FF2B5EF4-FFF2-40B4-BE49-F238E27FC236}">
                <a16:creationId xmlns:a16="http://schemas.microsoft.com/office/drawing/2014/main" id="{3F62975A-3D08-6EBA-0291-0C3641D27F06}"/>
              </a:ext>
            </a:extLst>
          </p:cNvPr>
          <p:cNvGraphicFramePr>
            <a:graphicFrameLocks noGrp="1"/>
          </p:cNvGraphicFramePr>
          <p:nvPr>
            <p:ph idx="1"/>
            <p:extLst>
              <p:ext uri="{D42A27DB-BD31-4B8C-83A1-F6EECF244321}">
                <p14:modId xmlns:p14="http://schemas.microsoft.com/office/powerpoint/2010/main" val="2874648741"/>
              </p:ext>
            </p:extLst>
          </p:nvPr>
        </p:nvGraphicFramePr>
        <p:xfrm>
          <a:off x="501445" y="1120877"/>
          <a:ext cx="10852355" cy="448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479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30041D-F47B-CBC0-53E2-F98C8F12ABF2}"/>
              </a:ext>
            </a:extLst>
          </p:cNvPr>
          <p:cNvPicPr>
            <a:picLocks noChangeAspect="1"/>
          </p:cNvPicPr>
          <p:nvPr/>
        </p:nvPicPr>
        <p:blipFill rotWithShape="1">
          <a:blip r:embed="rId2"/>
          <a:srcRect t="3294"/>
          <a:stretch/>
        </p:blipFill>
        <p:spPr>
          <a:xfrm>
            <a:off x="1884136" y="1291150"/>
            <a:ext cx="8176668" cy="3466667"/>
          </a:xfrm>
          <a:prstGeom prst="rect">
            <a:avLst/>
          </a:prstGeom>
        </p:spPr>
      </p:pic>
      <p:pic>
        <p:nvPicPr>
          <p:cNvPr id="11" name="Picture 10">
            <a:extLst>
              <a:ext uri="{FF2B5EF4-FFF2-40B4-BE49-F238E27FC236}">
                <a16:creationId xmlns:a16="http://schemas.microsoft.com/office/drawing/2014/main" id="{3A58F9FF-DA59-A998-5811-ECFD2C3CA984}"/>
              </a:ext>
            </a:extLst>
          </p:cNvPr>
          <p:cNvPicPr>
            <a:picLocks noChangeAspect="1"/>
          </p:cNvPicPr>
          <p:nvPr/>
        </p:nvPicPr>
        <p:blipFill>
          <a:blip r:embed="rId3"/>
          <a:stretch>
            <a:fillRect/>
          </a:stretch>
        </p:blipFill>
        <p:spPr>
          <a:xfrm>
            <a:off x="1818362" y="464968"/>
            <a:ext cx="8308216" cy="826182"/>
          </a:xfrm>
          <a:prstGeom prst="rect">
            <a:avLst/>
          </a:prstGeom>
        </p:spPr>
      </p:pic>
    </p:spTree>
    <p:extLst>
      <p:ext uri="{BB962C8B-B14F-4D97-AF65-F5344CB8AC3E}">
        <p14:creationId xmlns:p14="http://schemas.microsoft.com/office/powerpoint/2010/main" val="3911084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CC5D-E232-01C3-3CFA-53B393EE4D7C}"/>
              </a:ext>
            </a:extLst>
          </p:cNvPr>
          <p:cNvSpPr>
            <a:spLocks noGrp="1"/>
          </p:cNvSpPr>
          <p:nvPr>
            <p:ph type="title"/>
          </p:nvPr>
        </p:nvSpPr>
        <p:spPr>
          <a:xfrm>
            <a:off x="667657" y="365126"/>
            <a:ext cx="10686143" cy="723446"/>
          </a:xfrm>
        </p:spPr>
        <p:txBody>
          <a:bodyPr/>
          <a:lstStyle/>
          <a:p>
            <a:r>
              <a:rPr lang="en-ZA" dirty="0"/>
              <a:t>Assessment Activity</a:t>
            </a:r>
          </a:p>
        </p:txBody>
      </p:sp>
      <p:sp>
        <p:nvSpPr>
          <p:cNvPr id="3" name="Content Placeholder 2">
            <a:extLst>
              <a:ext uri="{FF2B5EF4-FFF2-40B4-BE49-F238E27FC236}">
                <a16:creationId xmlns:a16="http://schemas.microsoft.com/office/drawing/2014/main" id="{9B985E82-016A-41AD-7196-0239B12B0CC0}"/>
              </a:ext>
            </a:extLst>
          </p:cNvPr>
          <p:cNvSpPr>
            <a:spLocks noGrp="1"/>
          </p:cNvSpPr>
          <p:nvPr>
            <p:ph idx="1"/>
          </p:nvPr>
        </p:nvSpPr>
        <p:spPr>
          <a:xfrm>
            <a:off x="667657" y="1381518"/>
            <a:ext cx="10686143" cy="4795445"/>
          </a:xfrm>
        </p:spPr>
        <p:txBody>
          <a:bodyPr/>
          <a:lstStyle/>
          <a:p>
            <a:r>
              <a:rPr lang="en-US" dirty="0"/>
              <a:t>Briefly list the names of the following GTAW torch components in the figure below. Write down the number and the name of the part in your answer book. </a:t>
            </a:r>
          </a:p>
          <a:p>
            <a:endParaRPr lang="en-ZA" dirty="0"/>
          </a:p>
        </p:txBody>
      </p:sp>
      <p:pic>
        <p:nvPicPr>
          <p:cNvPr id="7" name="Picture 6">
            <a:extLst>
              <a:ext uri="{FF2B5EF4-FFF2-40B4-BE49-F238E27FC236}">
                <a16:creationId xmlns:a16="http://schemas.microsoft.com/office/drawing/2014/main" id="{ACFDA226-D995-32C9-EF83-FD49EFAD65BA}"/>
              </a:ext>
            </a:extLst>
          </p:cNvPr>
          <p:cNvPicPr>
            <a:picLocks noChangeAspect="1"/>
          </p:cNvPicPr>
          <p:nvPr/>
        </p:nvPicPr>
        <p:blipFill>
          <a:blip r:embed="rId2"/>
          <a:stretch>
            <a:fillRect/>
          </a:stretch>
        </p:blipFill>
        <p:spPr>
          <a:xfrm>
            <a:off x="4128085" y="3140241"/>
            <a:ext cx="3935830" cy="2336241"/>
          </a:xfrm>
          <a:prstGeom prst="rect">
            <a:avLst/>
          </a:prstGeom>
        </p:spPr>
      </p:pic>
    </p:spTree>
    <p:extLst>
      <p:ext uri="{BB962C8B-B14F-4D97-AF65-F5344CB8AC3E}">
        <p14:creationId xmlns:p14="http://schemas.microsoft.com/office/powerpoint/2010/main" val="134787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82C7-FED0-8414-CCC5-8BAF02154675}"/>
              </a:ext>
            </a:extLst>
          </p:cNvPr>
          <p:cNvSpPr>
            <a:spLocks noGrp="1"/>
          </p:cNvSpPr>
          <p:nvPr>
            <p:ph type="title"/>
          </p:nvPr>
        </p:nvSpPr>
        <p:spPr>
          <a:xfrm>
            <a:off x="168443" y="18255"/>
            <a:ext cx="12192000" cy="1325563"/>
          </a:xfrm>
        </p:spPr>
        <p:txBody>
          <a:bodyPr>
            <a:normAutofit/>
          </a:bodyPr>
          <a:lstStyle/>
          <a:p>
            <a:r>
              <a:rPr lang="en-ZA" sz="3600" i="1" dirty="0"/>
              <a:t>KT05 GTAW electrodes classification and tip configuration</a:t>
            </a:r>
          </a:p>
        </p:txBody>
      </p:sp>
      <p:sp>
        <p:nvSpPr>
          <p:cNvPr id="3" name="Content Placeholder 2">
            <a:extLst>
              <a:ext uri="{FF2B5EF4-FFF2-40B4-BE49-F238E27FC236}">
                <a16:creationId xmlns:a16="http://schemas.microsoft.com/office/drawing/2014/main" id="{FB6CDCA9-926E-488F-9B63-44C72FFB0431}"/>
              </a:ext>
            </a:extLst>
          </p:cNvPr>
          <p:cNvSpPr>
            <a:spLocks noGrp="1"/>
          </p:cNvSpPr>
          <p:nvPr>
            <p:ph idx="1"/>
          </p:nvPr>
        </p:nvSpPr>
        <p:spPr>
          <a:xfrm>
            <a:off x="838200" y="1253331"/>
            <a:ext cx="10515600" cy="4351338"/>
          </a:xfrm>
        </p:spPr>
        <p:txBody>
          <a:bodyPr>
            <a:normAutofit fontScale="92500" lnSpcReduction="20000"/>
          </a:bodyPr>
          <a:lstStyle/>
          <a:p>
            <a:r>
              <a:rPr lang="en-US" dirty="0"/>
              <a:t>GTAW electrodes play a crucial role in the welding process, and their classification and tip configuration are key factors influencing welding outcomes. Let's explore the diverse types and configurations of GTAW electrodes.</a:t>
            </a:r>
          </a:p>
          <a:p>
            <a:r>
              <a:rPr lang="en-US" dirty="0"/>
              <a:t>After completing this topic, you the learner will be able to demonstrate an understanding of: </a:t>
            </a:r>
          </a:p>
          <a:p>
            <a:pPr lvl="1">
              <a:buFont typeface="Arial" panose="020B0604020202020204" pitchFamily="34" charset="0"/>
              <a:buChar char="•"/>
            </a:pPr>
            <a:r>
              <a:rPr lang="en-US" dirty="0"/>
              <a:t>KT0501 AWS classification of electrodes </a:t>
            </a:r>
          </a:p>
          <a:p>
            <a:pPr lvl="1">
              <a:buFont typeface="Arial" panose="020B0604020202020204" pitchFamily="34" charset="0"/>
              <a:buChar char="•"/>
            </a:pPr>
            <a:r>
              <a:rPr lang="en-ZA" dirty="0"/>
              <a:t>KT0502 </a:t>
            </a:r>
            <a:r>
              <a:rPr lang="en-US" dirty="0"/>
              <a:t>Consumable and non-consumable GTAW electrodes </a:t>
            </a:r>
          </a:p>
          <a:p>
            <a:pPr lvl="1">
              <a:buFont typeface="Arial" panose="020B0604020202020204" pitchFamily="34" charset="0"/>
              <a:buChar char="•"/>
            </a:pPr>
            <a:r>
              <a:rPr lang="en-US" dirty="0"/>
              <a:t>GTAW electrode geometry </a:t>
            </a:r>
          </a:p>
          <a:p>
            <a:r>
              <a:rPr lang="en-US" dirty="0"/>
              <a:t>Criteria by which you will be assessed: </a:t>
            </a:r>
          </a:p>
          <a:p>
            <a:pPr lvl="1">
              <a:buFont typeface="Arial" panose="020B0604020202020204" pitchFamily="34" charset="0"/>
              <a:buChar char="•"/>
            </a:pPr>
            <a:r>
              <a:rPr lang="en-US" dirty="0"/>
              <a:t>Explain GTAW electrodes in line AWS standard </a:t>
            </a:r>
          </a:p>
          <a:p>
            <a:pPr lvl="1">
              <a:buFont typeface="Arial" panose="020B0604020202020204" pitchFamily="34" charset="0"/>
              <a:buChar char="•"/>
            </a:pPr>
            <a:r>
              <a:rPr lang="en-US" dirty="0"/>
              <a:t>Describe the difference between a consumable and non-consumable electrode</a:t>
            </a:r>
          </a:p>
          <a:p>
            <a:pPr lvl="1">
              <a:buFont typeface="Arial" panose="020B0604020202020204" pitchFamily="34" charset="0"/>
              <a:buChar char="•"/>
            </a:pPr>
            <a:r>
              <a:rPr lang="en-US" dirty="0"/>
              <a:t>Explain the GTAW non consumable electrode sharpening geometry</a:t>
            </a:r>
            <a:endParaRPr lang="en-ZA" dirty="0"/>
          </a:p>
        </p:txBody>
      </p:sp>
    </p:spTree>
    <p:extLst>
      <p:ext uri="{BB962C8B-B14F-4D97-AF65-F5344CB8AC3E}">
        <p14:creationId xmlns:p14="http://schemas.microsoft.com/office/powerpoint/2010/main" val="1859458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627E-CBA3-2334-AAA2-90E3680893FA}"/>
              </a:ext>
            </a:extLst>
          </p:cNvPr>
          <p:cNvSpPr>
            <a:spLocks noGrp="1"/>
          </p:cNvSpPr>
          <p:nvPr>
            <p:ph type="title"/>
          </p:nvPr>
        </p:nvSpPr>
        <p:spPr/>
        <p:txBody>
          <a:bodyPr/>
          <a:lstStyle/>
          <a:p>
            <a:r>
              <a:rPr lang="en-US" dirty="0"/>
              <a:t>KT0501 AWS classification of electrodes</a:t>
            </a:r>
            <a:endParaRPr lang="en-ZA" dirty="0"/>
          </a:p>
        </p:txBody>
      </p:sp>
      <p:sp>
        <p:nvSpPr>
          <p:cNvPr id="3" name="Content Placeholder 2">
            <a:extLst>
              <a:ext uri="{FF2B5EF4-FFF2-40B4-BE49-F238E27FC236}">
                <a16:creationId xmlns:a16="http://schemas.microsoft.com/office/drawing/2014/main" id="{7270342A-FEF7-2B47-DA21-41F5A0F2D9BF}"/>
              </a:ext>
            </a:extLst>
          </p:cNvPr>
          <p:cNvSpPr>
            <a:spLocks noGrp="1"/>
          </p:cNvSpPr>
          <p:nvPr>
            <p:ph idx="1"/>
          </p:nvPr>
        </p:nvSpPr>
        <p:spPr>
          <a:xfrm>
            <a:off x="838200" y="1528513"/>
            <a:ext cx="10515600" cy="4351338"/>
          </a:xfrm>
        </p:spPr>
        <p:txBody>
          <a:bodyPr/>
          <a:lstStyle/>
          <a:p>
            <a:r>
              <a:rPr lang="en-US" dirty="0"/>
              <a:t>In gas tungsten arc welding, tungsten and tungsten alloys are commonly used as electrode materials due to their exceptionally high melting point. </a:t>
            </a:r>
          </a:p>
          <a:p>
            <a:r>
              <a:rPr lang="en-US" dirty="0"/>
              <a:t>The American Welding Society has standardized four classes of tungsten electrodes, each identified by an AWS classification and a corresponding color code on the electrode tip. </a:t>
            </a:r>
          </a:p>
          <a:p>
            <a:r>
              <a:rPr lang="en-US" dirty="0"/>
              <a:t>These electrodes are available in standard or ground finishes, with ground electrodes offering enhanced heat conduction.</a:t>
            </a:r>
          </a:p>
          <a:p>
            <a:r>
              <a:rPr lang="en-US" dirty="0"/>
              <a:t>Diameters for tungsten electrodes range from 0.5 mm to 6.4 mm.</a:t>
            </a:r>
            <a:endParaRPr lang="en-ZA" dirty="0"/>
          </a:p>
        </p:txBody>
      </p:sp>
    </p:spTree>
    <p:extLst>
      <p:ext uri="{BB962C8B-B14F-4D97-AF65-F5344CB8AC3E}">
        <p14:creationId xmlns:p14="http://schemas.microsoft.com/office/powerpoint/2010/main" val="7787253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4D8E-C827-CED6-E5F8-C1665BEEC820}"/>
              </a:ext>
            </a:extLst>
          </p:cNvPr>
          <p:cNvSpPr>
            <a:spLocks noGrp="1"/>
          </p:cNvSpPr>
          <p:nvPr>
            <p:ph type="title"/>
          </p:nvPr>
        </p:nvSpPr>
        <p:spPr>
          <a:xfrm>
            <a:off x="264695" y="365126"/>
            <a:ext cx="11927305" cy="838032"/>
          </a:xfrm>
        </p:spPr>
        <p:txBody>
          <a:bodyPr>
            <a:normAutofit/>
          </a:bodyPr>
          <a:lstStyle/>
          <a:p>
            <a:r>
              <a:rPr lang="en-ZA" sz="3200" dirty="0"/>
              <a:t>KT0502 Consumable and non-consumable GTAW electrodes</a:t>
            </a:r>
          </a:p>
        </p:txBody>
      </p:sp>
      <p:sp>
        <p:nvSpPr>
          <p:cNvPr id="3" name="Content Placeholder 2">
            <a:extLst>
              <a:ext uri="{FF2B5EF4-FFF2-40B4-BE49-F238E27FC236}">
                <a16:creationId xmlns:a16="http://schemas.microsoft.com/office/drawing/2014/main" id="{609D1152-477D-D2CC-D34E-34740EEED0CD}"/>
              </a:ext>
            </a:extLst>
          </p:cNvPr>
          <p:cNvSpPr>
            <a:spLocks noGrp="1"/>
          </p:cNvSpPr>
          <p:nvPr>
            <p:ph idx="1"/>
          </p:nvPr>
        </p:nvSpPr>
        <p:spPr>
          <a:xfrm>
            <a:off x="501314" y="1179095"/>
            <a:ext cx="10808369" cy="4810586"/>
          </a:xfrm>
        </p:spPr>
        <p:txBody>
          <a:bodyPr>
            <a:normAutofit fontScale="92500" lnSpcReduction="10000"/>
          </a:bodyPr>
          <a:lstStyle/>
          <a:p>
            <a:r>
              <a:rPr lang="en-US" dirty="0"/>
              <a:t>In gas tungsten arc welding, there are consumable and non-consumable electrodes. The four main types of electrodes include EWP (pure tungsten), EWTh1 (1% Thorium), EWTh2 (2% Thorium), and </a:t>
            </a:r>
            <a:r>
              <a:rPr lang="en-US" dirty="0" err="1"/>
              <a:t>EWZr</a:t>
            </a:r>
            <a:r>
              <a:rPr lang="en-US" dirty="0"/>
              <a:t> (0.5%-1% Zirconium). </a:t>
            </a:r>
          </a:p>
          <a:p>
            <a:pPr lvl="1">
              <a:buFont typeface="Arial" panose="020B0604020202020204" pitchFamily="34" charset="0"/>
              <a:buChar char="•"/>
            </a:pPr>
            <a:r>
              <a:rPr lang="en-US" b="0" i="0" dirty="0">
                <a:effectLst/>
              </a:rPr>
              <a:t>EWTh1 (1% thoriated tungsten): Facilitates easier arc starting, provides a more stable arc, and can operate at slightly higher temperatures.</a:t>
            </a:r>
          </a:p>
          <a:p>
            <a:pPr lvl="1">
              <a:buFont typeface="Arial" panose="020B0604020202020204" pitchFamily="34" charset="0"/>
              <a:buChar char="•"/>
            </a:pPr>
            <a:r>
              <a:rPr lang="en-US" b="0" i="0" dirty="0">
                <a:effectLst/>
              </a:rPr>
              <a:t>EWTh2 (2% thoriated tungsten): Offers improved arc starting, greater stability, and a higher current-carrying capacity.</a:t>
            </a:r>
          </a:p>
          <a:p>
            <a:pPr lvl="1">
              <a:buFont typeface="Arial" panose="020B0604020202020204" pitchFamily="34" charset="0"/>
              <a:buChar char="•"/>
            </a:pPr>
            <a:r>
              <a:rPr lang="en-US" b="0" i="0" dirty="0" err="1">
                <a:effectLst/>
              </a:rPr>
              <a:t>EWZr</a:t>
            </a:r>
            <a:r>
              <a:rPr lang="en-US" b="0" i="0" dirty="0">
                <a:effectLst/>
              </a:rPr>
              <a:t> (zirconated tungsten): Provides longer life and stable operation.</a:t>
            </a:r>
          </a:p>
          <a:p>
            <a:pPr lvl="1">
              <a:buFont typeface="Arial" panose="020B0604020202020204" pitchFamily="34" charset="0"/>
              <a:buChar char="•"/>
            </a:pPr>
            <a:r>
              <a:rPr lang="en-US" b="0" i="0" dirty="0">
                <a:effectLst/>
              </a:rPr>
              <a:t>Table 5.x provides the continuous welding current range for each type of electrode, correlated with electrode size.</a:t>
            </a:r>
            <a:endParaRPr lang="en-US" dirty="0"/>
          </a:p>
          <a:p>
            <a:r>
              <a:rPr lang="en-US" dirty="0"/>
              <a:t>The inclusion of thorium and zirconium enhances electron emission, leading to increased current-carrying capacity, a more stable arc, and improved arc starting.</a:t>
            </a:r>
          </a:p>
        </p:txBody>
      </p:sp>
    </p:spTree>
    <p:extLst>
      <p:ext uri="{BB962C8B-B14F-4D97-AF65-F5344CB8AC3E}">
        <p14:creationId xmlns:p14="http://schemas.microsoft.com/office/powerpoint/2010/main" val="3808967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F62AFA-637C-2BFC-F9D7-0C0165531591}"/>
              </a:ext>
            </a:extLst>
          </p:cNvPr>
          <p:cNvSpPr>
            <a:spLocks noGrp="1"/>
          </p:cNvSpPr>
          <p:nvPr>
            <p:ph idx="1"/>
          </p:nvPr>
        </p:nvSpPr>
        <p:spPr>
          <a:xfrm>
            <a:off x="674427" y="1253331"/>
            <a:ext cx="10515600" cy="4351338"/>
          </a:xfrm>
        </p:spPr>
        <p:txBody>
          <a:bodyPr/>
          <a:lstStyle/>
          <a:p>
            <a:r>
              <a:rPr lang="en-US" dirty="0"/>
              <a:t>Tungsten electrode installation:</a:t>
            </a:r>
          </a:p>
          <a:p>
            <a:pPr lvl="1"/>
            <a:r>
              <a:rPr lang="en-US" dirty="0"/>
              <a:t>Place the color tip of the tungsten electrode at the back end of the torch during installation to prevent damage from the arc.</a:t>
            </a:r>
          </a:p>
          <a:p>
            <a:pPr lvl="1"/>
            <a:r>
              <a:rPr lang="en-US" dirty="0"/>
              <a:t>Ensure the collet is the appropriate size for the tungsten electrode.</a:t>
            </a:r>
          </a:p>
          <a:p>
            <a:pPr lvl="1"/>
            <a:r>
              <a:rPr lang="en-US" dirty="0"/>
              <a:t>Tighten the entire assembly to facilitate heat transfer to the torch body for effective cooling.</a:t>
            </a:r>
          </a:p>
          <a:p>
            <a:pPr lvl="1"/>
            <a:r>
              <a:rPr lang="en-US" dirty="0"/>
              <a:t>EWP or pure tungsten electrodes are cost-effective and suitable for less critical or general-purpose welding on various metals.</a:t>
            </a:r>
            <a:endParaRPr lang="en-ZA" dirty="0"/>
          </a:p>
          <a:p>
            <a:endParaRPr lang="en-ZA" dirty="0"/>
          </a:p>
        </p:txBody>
      </p:sp>
    </p:spTree>
    <p:extLst>
      <p:ext uri="{BB962C8B-B14F-4D97-AF65-F5344CB8AC3E}">
        <p14:creationId xmlns:p14="http://schemas.microsoft.com/office/powerpoint/2010/main" val="3174068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9949-66BC-F5AB-00EB-E474653E289D}"/>
              </a:ext>
            </a:extLst>
          </p:cNvPr>
          <p:cNvSpPr>
            <a:spLocks noGrp="1"/>
          </p:cNvSpPr>
          <p:nvPr>
            <p:ph type="title"/>
          </p:nvPr>
        </p:nvSpPr>
        <p:spPr/>
        <p:txBody>
          <a:bodyPr/>
          <a:lstStyle/>
          <a:p>
            <a:r>
              <a:rPr lang="en-ZA" dirty="0"/>
              <a:t>Assessment Activity</a:t>
            </a:r>
          </a:p>
        </p:txBody>
      </p:sp>
      <p:sp>
        <p:nvSpPr>
          <p:cNvPr id="3" name="Content Placeholder 2">
            <a:extLst>
              <a:ext uri="{FF2B5EF4-FFF2-40B4-BE49-F238E27FC236}">
                <a16:creationId xmlns:a16="http://schemas.microsoft.com/office/drawing/2014/main" id="{1071D230-9A84-0575-3A32-6067716AE2B8}"/>
              </a:ext>
            </a:extLst>
          </p:cNvPr>
          <p:cNvSpPr>
            <a:spLocks noGrp="1"/>
          </p:cNvSpPr>
          <p:nvPr>
            <p:ph idx="1"/>
          </p:nvPr>
        </p:nvSpPr>
        <p:spPr/>
        <p:txBody>
          <a:bodyPr/>
          <a:lstStyle/>
          <a:p>
            <a:pPr marL="514350" indent="-514350">
              <a:buFont typeface="+mj-lt"/>
              <a:buAutoNum type="arabicPeriod"/>
            </a:pPr>
            <a:r>
              <a:rPr lang="en-US" dirty="0"/>
              <a:t>Give FOUR reasons for the addition of Thorium and Zirconium to the composition of a Tungsten electrode</a:t>
            </a:r>
            <a:endParaRPr lang="en-ZA" dirty="0"/>
          </a:p>
        </p:txBody>
      </p:sp>
    </p:spTree>
    <p:extLst>
      <p:ext uri="{BB962C8B-B14F-4D97-AF65-F5344CB8AC3E}">
        <p14:creationId xmlns:p14="http://schemas.microsoft.com/office/powerpoint/2010/main" val="29713643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8126-21A8-1E3E-A561-4709078E3BE8}"/>
              </a:ext>
            </a:extLst>
          </p:cNvPr>
          <p:cNvSpPr>
            <a:spLocks noGrp="1"/>
          </p:cNvSpPr>
          <p:nvPr>
            <p:ph type="title"/>
          </p:nvPr>
        </p:nvSpPr>
        <p:spPr>
          <a:xfrm>
            <a:off x="838200" y="365126"/>
            <a:ext cx="10515600" cy="717716"/>
          </a:xfrm>
        </p:spPr>
        <p:txBody>
          <a:bodyPr/>
          <a:lstStyle/>
          <a:p>
            <a:r>
              <a:rPr lang="en-ZA" dirty="0"/>
              <a:t>KT0503 GTAW electrode geometry</a:t>
            </a:r>
          </a:p>
        </p:txBody>
      </p:sp>
      <p:sp>
        <p:nvSpPr>
          <p:cNvPr id="3" name="Content Placeholder 2">
            <a:extLst>
              <a:ext uri="{FF2B5EF4-FFF2-40B4-BE49-F238E27FC236}">
                <a16:creationId xmlns:a16="http://schemas.microsoft.com/office/drawing/2014/main" id="{D28ABDC5-9B24-9FB1-A31C-80610389CB63}"/>
              </a:ext>
            </a:extLst>
          </p:cNvPr>
          <p:cNvSpPr>
            <a:spLocks noGrp="1"/>
          </p:cNvSpPr>
          <p:nvPr>
            <p:ph idx="1"/>
          </p:nvPr>
        </p:nvSpPr>
        <p:spPr>
          <a:xfrm>
            <a:off x="501315" y="1512805"/>
            <a:ext cx="10515600" cy="4351338"/>
          </a:xfrm>
        </p:spPr>
        <p:txBody>
          <a:bodyPr>
            <a:normAutofit fontScale="92500" lnSpcReduction="20000"/>
          </a:bodyPr>
          <a:lstStyle/>
          <a:p>
            <a:pPr marL="0" indent="0">
              <a:buNone/>
            </a:pPr>
            <a:r>
              <a:rPr lang="en-US" dirty="0"/>
              <a:t>Electrode Tip Geometry:</a:t>
            </a:r>
          </a:p>
          <a:p>
            <a:r>
              <a:rPr lang="en-US" dirty="0"/>
              <a:t>The arc temperature near the electrode tip is highest for a sharp tip and decreases with an increase in tip angle.</a:t>
            </a:r>
          </a:p>
          <a:p>
            <a:r>
              <a:rPr lang="en-US" dirty="0"/>
              <a:t>The electrode tip angle has no significant effect on the arc temperature just above the workpiece surface.</a:t>
            </a:r>
          </a:p>
          <a:p>
            <a:r>
              <a:rPr lang="en-US" dirty="0"/>
              <a:t>Arc velocity decreases with an increase in tip angle, and the current density shows an inverse relationship with the tip angle.</a:t>
            </a:r>
          </a:p>
          <a:p>
            <a:r>
              <a:rPr lang="en-US" dirty="0"/>
              <a:t>Current density at the cathode decreases with an increase in tip angle due to lower electrical potential in the arc.</a:t>
            </a:r>
          </a:p>
          <a:p>
            <a:r>
              <a:rPr lang="en-US" dirty="0"/>
              <a:t>Heat flux due to conduction and convection is more sensitive to electrode tip angle and decreases with an increase in tip angle, while the heat flux due to electronic contribution remains unchanged.</a:t>
            </a:r>
            <a:endParaRPr lang="en-ZA" dirty="0"/>
          </a:p>
        </p:txBody>
      </p:sp>
    </p:spTree>
    <p:extLst>
      <p:ext uri="{BB962C8B-B14F-4D97-AF65-F5344CB8AC3E}">
        <p14:creationId xmlns:p14="http://schemas.microsoft.com/office/powerpoint/2010/main" val="16419071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61A6-7BE0-A534-2F71-EB84451FFD98}"/>
              </a:ext>
            </a:extLst>
          </p:cNvPr>
          <p:cNvSpPr>
            <a:spLocks noGrp="1"/>
          </p:cNvSpPr>
          <p:nvPr>
            <p:ph type="title"/>
          </p:nvPr>
        </p:nvSpPr>
        <p:spPr/>
        <p:txBody>
          <a:bodyPr/>
          <a:lstStyle/>
          <a:p>
            <a:r>
              <a:rPr lang="en-ZA" dirty="0"/>
              <a:t>Guidelines for tungsten electrodes: </a:t>
            </a:r>
          </a:p>
        </p:txBody>
      </p:sp>
      <p:sp>
        <p:nvSpPr>
          <p:cNvPr id="3" name="Content Placeholder 2">
            <a:extLst>
              <a:ext uri="{FF2B5EF4-FFF2-40B4-BE49-F238E27FC236}">
                <a16:creationId xmlns:a16="http://schemas.microsoft.com/office/drawing/2014/main" id="{51816D6A-8FB9-0B8D-C9BB-93C93F27D055}"/>
              </a:ext>
            </a:extLst>
          </p:cNvPr>
          <p:cNvSpPr>
            <a:spLocks noGrp="1"/>
          </p:cNvSpPr>
          <p:nvPr>
            <p:ph idx="1"/>
          </p:nvPr>
        </p:nvSpPr>
        <p:spPr>
          <a:xfrm>
            <a:off x="838200" y="1600702"/>
            <a:ext cx="10515600" cy="4351338"/>
          </a:xfrm>
        </p:spPr>
        <p:txBody>
          <a:bodyPr>
            <a:normAutofit lnSpcReduction="10000"/>
          </a:bodyPr>
          <a:lstStyle/>
          <a:p>
            <a:r>
              <a:rPr lang="en-US" dirty="0"/>
              <a:t>Tungsten, a rare metallic element, used for non-consumable gas tungsten arc welding (GTAW) electrodes due to its high hardness and temperature resistance. </a:t>
            </a:r>
          </a:p>
          <a:p>
            <a:r>
              <a:rPr lang="en-US" dirty="0"/>
              <a:t>Electrodes come in various sizes and compositions, including pure tungsten or tungsten alloys. </a:t>
            </a:r>
          </a:p>
          <a:p>
            <a:r>
              <a:rPr lang="en-US" dirty="0"/>
              <a:t>Selection depends on factors like base material, thickness, and welding current type (AC or DC). </a:t>
            </a:r>
          </a:p>
          <a:p>
            <a:r>
              <a:rPr lang="en-US" dirty="0"/>
              <a:t>The choice of end preparation (balled, pointed, or truncated) is crucial for optimal results and contamination prevention.</a:t>
            </a:r>
          </a:p>
          <a:p>
            <a:r>
              <a:rPr lang="en-US" dirty="0"/>
              <a:t>Electrodes are color-coded for easy identification.</a:t>
            </a:r>
            <a:endParaRPr lang="en-ZA" dirty="0"/>
          </a:p>
        </p:txBody>
      </p:sp>
    </p:spTree>
    <p:extLst>
      <p:ext uri="{BB962C8B-B14F-4D97-AF65-F5344CB8AC3E}">
        <p14:creationId xmlns:p14="http://schemas.microsoft.com/office/powerpoint/2010/main" val="768241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849C-857D-3910-7313-4BEC85E802B4}"/>
              </a:ext>
            </a:extLst>
          </p:cNvPr>
          <p:cNvSpPr>
            <a:spLocks noGrp="1"/>
          </p:cNvSpPr>
          <p:nvPr>
            <p:ph type="title"/>
          </p:nvPr>
        </p:nvSpPr>
        <p:spPr>
          <a:xfrm>
            <a:off x="7728283" y="1481639"/>
            <a:ext cx="4046247" cy="1180347"/>
          </a:xfrm>
        </p:spPr>
        <p:txBody>
          <a:bodyPr>
            <a:noAutofit/>
          </a:bodyPr>
          <a:lstStyle/>
          <a:p>
            <a:pPr algn="just"/>
            <a:r>
              <a:rPr lang="en-US" sz="1800" dirty="0"/>
              <a:t>After selecting a type of electrode, the next step is to select an end preparation. The three choices are balled, pointed, and truncated.</a:t>
            </a:r>
            <a:endParaRPr lang="en-ZA" sz="1800" dirty="0"/>
          </a:p>
        </p:txBody>
      </p:sp>
      <p:pic>
        <p:nvPicPr>
          <p:cNvPr id="5" name="Content Placeholder 4">
            <a:extLst>
              <a:ext uri="{FF2B5EF4-FFF2-40B4-BE49-F238E27FC236}">
                <a16:creationId xmlns:a16="http://schemas.microsoft.com/office/drawing/2014/main" id="{9B139DBF-283D-98B1-071E-42B6A6216693}"/>
              </a:ext>
            </a:extLst>
          </p:cNvPr>
          <p:cNvPicPr>
            <a:picLocks noGrp="1" noChangeAspect="1"/>
          </p:cNvPicPr>
          <p:nvPr>
            <p:ph idx="1"/>
          </p:nvPr>
        </p:nvPicPr>
        <p:blipFill>
          <a:blip r:embed="rId2"/>
          <a:stretch>
            <a:fillRect/>
          </a:stretch>
        </p:blipFill>
        <p:spPr>
          <a:xfrm>
            <a:off x="0" y="1690688"/>
            <a:ext cx="7728283" cy="3819775"/>
          </a:xfrm>
        </p:spPr>
      </p:pic>
      <p:pic>
        <p:nvPicPr>
          <p:cNvPr id="7" name="Picture 6">
            <a:extLst>
              <a:ext uri="{FF2B5EF4-FFF2-40B4-BE49-F238E27FC236}">
                <a16:creationId xmlns:a16="http://schemas.microsoft.com/office/drawing/2014/main" id="{375A788D-55BD-EE11-F22C-4B4DCEEE7AA2}"/>
              </a:ext>
            </a:extLst>
          </p:cNvPr>
          <p:cNvPicPr>
            <a:picLocks noChangeAspect="1"/>
          </p:cNvPicPr>
          <p:nvPr/>
        </p:nvPicPr>
        <p:blipFill rotWithShape="1">
          <a:blip r:embed="rId3"/>
          <a:srcRect l="1938"/>
          <a:stretch/>
        </p:blipFill>
        <p:spPr>
          <a:xfrm>
            <a:off x="7916778" y="2661986"/>
            <a:ext cx="3857752" cy="3040982"/>
          </a:xfrm>
          <a:prstGeom prst="rect">
            <a:avLst/>
          </a:prstGeom>
        </p:spPr>
      </p:pic>
      <p:sp>
        <p:nvSpPr>
          <p:cNvPr id="8" name="Title 1">
            <a:extLst>
              <a:ext uri="{FF2B5EF4-FFF2-40B4-BE49-F238E27FC236}">
                <a16:creationId xmlns:a16="http://schemas.microsoft.com/office/drawing/2014/main" id="{C5587696-D603-7AF6-DE16-34B5AC5BF26D}"/>
              </a:ext>
            </a:extLst>
          </p:cNvPr>
          <p:cNvSpPr txBox="1">
            <a:spLocks/>
          </p:cNvSpPr>
          <p:nvPr/>
        </p:nvSpPr>
        <p:spPr>
          <a:xfrm>
            <a:off x="838200" y="325020"/>
            <a:ext cx="10515600" cy="830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ZA"/>
              <a:t>Tungsten preparation</a:t>
            </a:r>
            <a:endParaRPr lang="en-ZA" dirty="0"/>
          </a:p>
        </p:txBody>
      </p:sp>
    </p:spTree>
    <p:extLst>
      <p:ext uri="{BB962C8B-B14F-4D97-AF65-F5344CB8AC3E}">
        <p14:creationId xmlns:p14="http://schemas.microsoft.com/office/powerpoint/2010/main" val="400258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D9D8-6EE3-ED06-CBFF-BCB2EEB8E39E}"/>
              </a:ext>
            </a:extLst>
          </p:cNvPr>
          <p:cNvSpPr>
            <a:spLocks noGrp="1"/>
          </p:cNvSpPr>
          <p:nvPr>
            <p:ph type="title"/>
          </p:nvPr>
        </p:nvSpPr>
        <p:spPr>
          <a:xfrm>
            <a:off x="838200" y="0"/>
            <a:ext cx="10515600" cy="1325563"/>
          </a:xfrm>
        </p:spPr>
        <p:txBody>
          <a:bodyPr/>
          <a:lstStyle/>
          <a:p>
            <a:r>
              <a:rPr kumimoji="0" lang="en-US" sz="44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Other</a:t>
            </a:r>
            <a:r>
              <a:rPr kumimoji="0" lang="en-ZA" sz="44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personal safety equipment (p3): </a:t>
            </a:r>
            <a:endParaRPr lang="en-ZA" dirty="0"/>
          </a:p>
        </p:txBody>
      </p:sp>
      <p:sp>
        <p:nvSpPr>
          <p:cNvPr id="3" name="Content Placeholder 2">
            <a:extLst>
              <a:ext uri="{FF2B5EF4-FFF2-40B4-BE49-F238E27FC236}">
                <a16:creationId xmlns:a16="http://schemas.microsoft.com/office/drawing/2014/main" id="{E49C2F22-E772-C660-498C-332F3AA4368C}"/>
              </a:ext>
            </a:extLst>
          </p:cNvPr>
          <p:cNvSpPr>
            <a:spLocks noGrp="1"/>
          </p:cNvSpPr>
          <p:nvPr>
            <p:ph idx="1"/>
          </p:nvPr>
        </p:nvSpPr>
        <p:spPr>
          <a:xfrm>
            <a:off x="838200" y="1205784"/>
            <a:ext cx="10515600" cy="4351338"/>
          </a:xfrm>
        </p:spPr>
        <p:txBody>
          <a:bodyPr>
            <a:normAutofit lnSpcReduction="10000"/>
          </a:bodyPr>
          <a:lstStyle/>
          <a:p>
            <a:pPr marL="0" indent="0">
              <a:buNone/>
            </a:pPr>
            <a:r>
              <a:rPr lang="en-US" i="1" dirty="0"/>
              <a:t>Using </a:t>
            </a:r>
            <a:r>
              <a:rPr lang="en-ZA" i="1" dirty="0"/>
              <a:t>Auto-darkening welding helmets</a:t>
            </a:r>
          </a:p>
          <a:p>
            <a:r>
              <a:rPr lang="en-US" dirty="0"/>
              <a:t>A technological advancement, enhance safety by eliminating manual visor adjustments, allowing welders to maintain visibility without removing the helmet, reducing the risk of accidents or injuries.</a:t>
            </a:r>
          </a:p>
          <a:p>
            <a:pPr marL="0" indent="0">
              <a:buNone/>
            </a:pPr>
            <a:r>
              <a:rPr lang="en-US" i="1" dirty="0"/>
              <a:t>Advantages: </a:t>
            </a:r>
          </a:p>
          <a:p>
            <a:pPr lvl="1">
              <a:buFont typeface="Arial" panose="020B0604020202020204" pitchFamily="34" charset="0"/>
              <a:buChar char="•"/>
            </a:pPr>
            <a:r>
              <a:rPr lang="en-US" dirty="0"/>
              <a:t>No need to use the hands to lift and lower the visor </a:t>
            </a:r>
          </a:p>
          <a:p>
            <a:pPr lvl="1">
              <a:buFont typeface="Arial" panose="020B0604020202020204" pitchFamily="34" charset="0"/>
              <a:buChar char="•"/>
            </a:pPr>
            <a:r>
              <a:rPr lang="en-US" dirty="0"/>
              <a:t>No need to remove the helmet to see properly</a:t>
            </a:r>
          </a:p>
          <a:p>
            <a:pPr lvl="1">
              <a:buFont typeface="Arial" panose="020B0604020202020204" pitchFamily="34" charset="0"/>
              <a:buChar char="•"/>
            </a:pPr>
            <a:r>
              <a:rPr lang="en-US" dirty="0"/>
              <a:t>Eliminates the risks of possible injuries.</a:t>
            </a:r>
          </a:p>
          <a:p>
            <a:pPr lvl="1">
              <a:buFont typeface="Arial" panose="020B0604020202020204" pitchFamily="34" charset="0"/>
              <a:buChar char="•"/>
            </a:pPr>
            <a:r>
              <a:rPr lang="en-US" dirty="0"/>
              <a:t>Acts as a protective covering to the eyes and prevent it from exposure to irritating fumes and flying debris.</a:t>
            </a:r>
            <a:endParaRPr lang="en-ZA" dirty="0"/>
          </a:p>
        </p:txBody>
      </p:sp>
    </p:spTree>
    <p:extLst>
      <p:ext uri="{BB962C8B-B14F-4D97-AF65-F5344CB8AC3E}">
        <p14:creationId xmlns:p14="http://schemas.microsoft.com/office/powerpoint/2010/main" val="22106840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5FB7-3DA7-0FA3-370A-0C1FC803527F}"/>
              </a:ext>
            </a:extLst>
          </p:cNvPr>
          <p:cNvSpPr>
            <a:spLocks noGrp="1"/>
          </p:cNvSpPr>
          <p:nvPr>
            <p:ph type="title"/>
          </p:nvPr>
        </p:nvSpPr>
        <p:spPr/>
        <p:txBody>
          <a:bodyPr/>
          <a:lstStyle/>
          <a:p>
            <a:r>
              <a:rPr lang="en-US" dirty="0"/>
              <a:t>Balled tip </a:t>
            </a:r>
            <a:endParaRPr lang="en-ZA" dirty="0"/>
          </a:p>
        </p:txBody>
      </p:sp>
      <p:sp>
        <p:nvSpPr>
          <p:cNvPr id="3" name="Content Placeholder 2">
            <a:extLst>
              <a:ext uri="{FF2B5EF4-FFF2-40B4-BE49-F238E27FC236}">
                <a16:creationId xmlns:a16="http://schemas.microsoft.com/office/drawing/2014/main" id="{EE00D709-F23B-7BE5-5D2E-1B185894AAEF}"/>
              </a:ext>
            </a:extLst>
          </p:cNvPr>
          <p:cNvSpPr>
            <a:spLocks noGrp="1"/>
          </p:cNvSpPr>
          <p:nvPr>
            <p:ph idx="1"/>
          </p:nvPr>
        </p:nvSpPr>
        <p:spPr>
          <a:xfrm>
            <a:off x="645694" y="1576639"/>
            <a:ext cx="10515600" cy="4351338"/>
          </a:xfrm>
        </p:spPr>
        <p:txBody>
          <a:bodyPr>
            <a:normAutofit fontScale="92500" lnSpcReduction="10000"/>
          </a:bodyPr>
          <a:lstStyle/>
          <a:p>
            <a:r>
              <a:rPr lang="en-US" dirty="0"/>
              <a:t>A balled tip generally is used on pure tungsten and zirconated electrodes. </a:t>
            </a:r>
          </a:p>
          <a:p>
            <a:r>
              <a:rPr lang="en-US" dirty="0"/>
              <a:t>Use with the AC process on sine-wave and conventional square-wave GTAW machines. </a:t>
            </a:r>
          </a:p>
          <a:p>
            <a:r>
              <a:rPr lang="en-US" dirty="0"/>
              <a:t>Method: Simply apply the AC amperage recommended for a given electrode diameter, and a ball will form on the end of the electrode. </a:t>
            </a:r>
          </a:p>
          <a:p>
            <a:r>
              <a:rPr lang="en-US" dirty="0"/>
              <a:t>The diameter of the balled end should not exceed 1.5 times the diameter of the electrode (for example, a 3 mm electrode should form a 4,5 mm.-diameter end). A larger sphere at the tip of the electrode can reduce arc stability. It also can fall off and contaminate the weld.</a:t>
            </a:r>
            <a:endParaRPr lang="en-ZA" dirty="0"/>
          </a:p>
        </p:txBody>
      </p:sp>
    </p:spTree>
    <p:extLst>
      <p:ext uri="{BB962C8B-B14F-4D97-AF65-F5344CB8AC3E}">
        <p14:creationId xmlns:p14="http://schemas.microsoft.com/office/powerpoint/2010/main" val="42492260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2593-61A8-15C8-0063-E17E348E4543}"/>
              </a:ext>
            </a:extLst>
          </p:cNvPr>
          <p:cNvSpPr>
            <a:spLocks noGrp="1"/>
          </p:cNvSpPr>
          <p:nvPr>
            <p:ph type="title"/>
          </p:nvPr>
        </p:nvSpPr>
        <p:spPr/>
        <p:txBody>
          <a:bodyPr/>
          <a:lstStyle/>
          <a:p>
            <a:r>
              <a:rPr lang="en-ZA" dirty="0"/>
              <a:t>Pointed tip </a:t>
            </a:r>
          </a:p>
        </p:txBody>
      </p:sp>
      <p:sp>
        <p:nvSpPr>
          <p:cNvPr id="3" name="Content Placeholder 2">
            <a:extLst>
              <a:ext uri="{FF2B5EF4-FFF2-40B4-BE49-F238E27FC236}">
                <a16:creationId xmlns:a16="http://schemas.microsoft.com/office/drawing/2014/main" id="{0F8B7A73-38AA-CF9C-AE53-3330810B6FD1}"/>
              </a:ext>
            </a:extLst>
          </p:cNvPr>
          <p:cNvSpPr>
            <a:spLocks noGrp="1"/>
          </p:cNvSpPr>
          <p:nvPr>
            <p:ph idx="1"/>
          </p:nvPr>
        </p:nvSpPr>
        <p:spPr>
          <a:xfrm>
            <a:off x="549442" y="1576639"/>
            <a:ext cx="10515600" cy="4351338"/>
          </a:xfrm>
        </p:spPr>
        <p:txBody>
          <a:bodyPr>
            <a:normAutofit lnSpcReduction="10000"/>
          </a:bodyPr>
          <a:lstStyle/>
          <a:p>
            <a:r>
              <a:rPr lang="en-US" dirty="0"/>
              <a:t>A pointed and/or truncated tip (for pure tungsten, </a:t>
            </a:r>
            <a:r>
              <a:rPr lang="en-US" dirty="0" err="1"/>
              <a:t>ceriated</a:t>
            </a:r>
            <a:r>
              <a:rPr lang="en-US" dirty="0"/>
              <a:t>, </a:t>
            </a:r>
            <a:r>
              <a:rPr lang="en-US" dirty="0" err="1"/>
              <a:t>lanthanated</a:t>
            </a:r>
            <a:r>
              <a:rPr lang="en-US" dirty="0"/>
              <a:t>, and thoriated types) should be used for inverter AC and DC welding processes. </a:t>
            </a:r>
          </a:p>
          <a:p>
            <a:r>
              <a:rPr lang="en-US" dirty="0"/>
              <a:t>To grind the tungsten properly, use a grinding wheel specially designated for tungsten grinding (to prevent contamination) and one that is made of Borazon or diamond (to resist tungsten's hardness). </a:t>
            </a:r>
          </a:p>
          <a:p>
            <a:r>
              <a:rPr lang="en-US" dirty="0"/>
              <a:t>Note: If you are grinding thoriated tungsten, make sure you: </a:t>
            </a:r>
          </a:p>
          <a:p>
            <a:pPr lvl="1"/>
            <a:r>
              <a:rPr lang="en-US" dirty="0"/>
              <a:t>Control and </a:t>
            </a:r>
            <a:r>
              <a:rPr lang="en-US" b="1" dirty="0"/>
              <a:t>collect the dust </a:t>
            </a:r>
          </a:p>
          <a:p>
            <a:pPr lvl="1"/>
            <a:r>
              <a:rPr lang="en-US" dirty="0"/>
              <a:t>Have an </a:t>
            </a:r>
            <a:r>
              <a:rPr lang="en-US" b="1" dirty="0"/>
              <a:t>adequate ventilation system </a:t>
            </a:r>
            <a:r>
              <a:rPr lang="en-US" dirty="0"/>
              <a:t>at the grinding station </a:t>
            </a:r>
          </a:p>
          <a:p>
            <a:pPr lvl="1"/>
            <a:r>
              <a:rPr lang="en-US" dirty="0"/>
              <a:t>Follow the </a:t>
            </a:r>
            <a:r>
              <a:rPr lang="en-US" b="1" dirty="0"/>
              <a:t>manufacturer's warnings, instructions, and MSDS.</a:t>
            </a:r>
            <a:endParaRPr lang="en-ZA" b="1" dirty="0"/>
          </a:p>
        </p:txBody>
      </p:sp>
    </p:spTree>
    <p:extLst>
      <p:ext uri="{BB962C8B-B14F-4D97-AF65-F5344CB8AC3E}">
        <p14:creationId xmlns:p14="http://schemas.microsoft.com/office/powerpoint/2010/main" val="2205494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F8A2-4213-F6E2-09B0-FD9D9B2C00EF}"/>
              </a:ext>
            </a:extLst>
          </p:cNvPr>
          <p:cNvSpPr>
            <a:spLocks noGrp="1"/>
          </p:cNvSpPr>
          <p:nvPr>
            <p:ph type="title"/>
          </p:nvPr>
        </p:nvSpPr>
        <p:spPr/>
        <p:txBody>
          <a:bodyPr/>
          <a:lstStyle/>
          <a:p>
            <a:r>
              <a:rPr lang="en-ZA" dirty="0"/>
              <a:t>Pointed tip (p2)</a:t>
            </a:r>
          </a:p>
        </p:txBody>
      </p:sp>
      <p:sp>
        <p:nvSpPr>
          <p:cNvPr id="3" name="Content Placeholder 2">
            <a:extLst>
              <a:ext uri="{FF2B5EF4-FFF2-40B4-BE49-F238E27FC236}">
                <a16:creationId xmlns:a16="http://schemas.microsoft.com/office/drawing/2014/main" id="{0614E793-EA67-7153-FDDC-37523B904D40}"/>
              </a:ext>
            </a:extLst>
          </p:cNvPr>
          <p:cNvSpPr>
            <a:spLocks noGrp="1"/>
          </p:cNvSpPr>
          <p:nvPr>
            <p:ph idx="1"/>
          </p:nvPr>
        </p:nvSpPr>
        <p:spPr>
          <a:xfrm>
            <a:off x="429126" y="1600702"/>
            <a:ext cx="8209548" cy="4294772"/>
          </a:xfrm>
        </p:spPr>
        <p:txBody>
          <a:bodyPr>
            <a:normAutofit fontScale="85000" lnSpcReduction="10000"/>
          </a:bodyPr>
          <a:lstStyle/>
          <a:p>
            <a:r>
              <a:rPr lang="en-US" dirty="0"/>
              <a:t>Grind the tungsten straight on the wheel to ensure grind marks run along the electrode, reducing ridges that may lead to arc wandering or weld puddle contamination.</a:t>
            </a:r>
          </a:p>
          <a:p>
            <a:r>
              <a:rPr lang="en-US" dirty="0"/>
              <a:t>Taper the tungsten to a length no more than 2.5 times the electrode diameter for improved arc starting and focused welding performance.</a:t>
            </a:r>
          </a:p>
          <a:p>
            <a:r>
              <a:rPr lang="en-US" dirty="0"/>
              <a:t>For low-current welding on thin material (0.127 mm to 1 mm), grind the tungsten to a point to facilitate a focused arc and prevent distortion in materials like aluminum.</a:t>
            </a:r>
          </a:p>
          <a:p>
            <a:r>
              <a:rPr lang="en-US" dirty="0"/>
              <a:t>Avoid using pointed tungsten for higher-current applications, as it can lead to tip blow-off and weld puddle contamination.</a:t>
            </a:r>
            <a:endParaRPr lang="en-ZA" dirty="0"/>
          </a:p>
        </p:txBody>
      </p:sp>
      <p:pic>
        <p:nvPicPr>
          <p:cNvPr id="5" name="Picture 4">
            <a:extLst>
              <a:ext uri="{FF2B5EF4-FFF2-40B4-BE49-F238E27FC236}">
                <a16:creationId xmlns:a16="http://schemas.microsoft.com/office/drawing/2014/main" id="{9C6A1973-5716-47A3-17D9-CDF5C0DE7527}"/>
              </a:ext>
            </a:extLst>
          </p:cNvPr>
          <p:cNvPicPr>
            <a:picLocks noChangeAspect="1"/>
          </p:cNvPicPr>
          <p:nvPr/>
        </p:nvPicPr>
        <p:blipFill>
          <a:blip r:embed="rId2"/>
          <a:stretch>
            <a:fillRect/>
          </a:stretch>
        </p:blipFill>
        <p:spPr>
          <a:xfrm>
            <a:off x="8638674" y="2202405"/>
            <a:ext cx="3105150" cy="2441784"/>
          </a:xfrm>
          <a:prstGeom prst="rect">
            <a:avLst/>
          </a:prstGeom>
        </p:spPr>
      </p:pic>
    </p:spTree>
    <p:extLst>
      <p:ext uri="{BB962C8B-B14F-4D97-AF65-F5344CB8AC3E}">
        <p14:creationId xmlns:p14="http://schemas.microsoft.com/office/powerpoint/2010/main" val="1391525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AECF-6959-EC7B-C44F-1384520D42CC}"/>
              </a:ext>
            </a:extLst>
          </p:cNvPr>
          <p:cNvSpPr>
            <a:spLocks noGrp="1"/>
          </p:cNvSpPr>
          <p:nvPr>
            <p:ph type="title"/>
          </p:nvPr>
        </p:nvSpPr>
        <p:spPr>
          <a:xfrm>
            <a:off x="876693" y="741391"/>
            <a:ext cx="4597747" cy="620179"/>
          </a:xfrm>
        </p:spPr>
        <p:txBody>
          <a:bodyPr anchor="b">
            <a:normAutofit/>
          </a:bodyPr>
          <a:lstStyle/>
          <a:p>
            <a:r>
              <a:rPr lang="en-ZA" sz="3200" dirty="0"/>
              <a:t>Truncated tip</a:t>
            </a:r>
          </a:p>
        </p:txBody>
      </p:sp>
      <p:sp>
        <p:nvSpPr>
          <p:cNvPr id="3" name="Content Placeholder 2">
            <a:extLst>
              <a:ext uri="{FF2B5EF4-FFF2-40B4-BE49-F238E27FC236}">
                <a16:creationId xmlns:a16="http://schemas.microsoft.com/office/drawing/2014/main" id="{B1C56E32-62E6-69E8-35CB-C0D7AF61F6E2}"/>
              </a:ext>
            </a:extLst>
          </p:cNvPr>
          <p:cNvSpPr>
            <a:spLocks noGrp="1"/>
          </p:cNvSpPr>
          <p:nvPr>
            <p:ph idx="1"/>
          </p:nvPr>
        </p:nvSpPr>
        <p:spPr>
          <a:xfrm>
            <a:off x="776936" y="1711531"/>
            <a:ext cx="6105127" cy="4405078"/>
          </a:xfrm>
        </p:spPr>
        <p:txBody>
          <a:bodyPr anchor="t">
            <a:normAutofit/>
          </a:bodyPr>
          <a:lstStyle/>
          <a:p>
            <a:r>
              <a:rPr lang="en-US" sz="2000" dirty="0"/>
              <a:t>For higher-current applications, grind the tungsten to a truncated tip by initially creating a taper and then grinding a flat land of 0.254 mm to 0.762 mm on the end. </a:t>
            </a:r>
          </a:p>
          <a:p>
            <a:r>
              <a:rPr lang="en-US" sz="2000" dirty="0"/>
              <a:t>This flat land prevents the tungsten from being transferred across the arc.</a:t>
            </a:r>
          </a:p>
          <a:p>
            <a:r>
              <a:rPr lang="en-US" sz="2000" dirty="0"/>
              <a:t>The tungsten electrode is sharpened to a pencil point, with sanding scratches directed toward the tip. </a:t>
            </a:r>
          </a:p>
          <a:p>
            <a:r>
              <a:rPr lang="en-US" sz="2000" dirty="0"/>
              <a:t>It is held with a collet and typically positioned with a 1/8- to 3/16-inch "stick out" (3.1 mm to 4.8 mm in metric measurements).</a:t>
            </a:r>
            <a:endParaRPr lang="en-ZA" sz="2000" dirty="0"/>
          </a:p>
        </p:txBody>
      </p:sp>
      <p:pic>
        <p:nvPicPr>
          <p:cNvPr id="5" name="Picture 4">
            <a:extLst>
              <a:ext uri="{FF2B5EF4-FFF2-40B4-BE49-F238E27FC236}">
                <a16:creationId xmlns:a16="http://schemas.microsoft.com/office/drawing/2014/main" id="{086BA3F5-BB69-95F1-9BEA-A4312BB72DB5}"/>
              </a:ext>
            </a:extLst>
          </p:cNvPr>
          <p:cNvPicPr>
            <a:picLocks noChangeAspect="1"/>
          </p:cNvPicPr>
          <p:nvPr/>
        </p:nvPicPr>
        <p:blipFill>
          <a:blip r:embed="rId2"/>
          <a:stretch>
            <a:fillRect/>
          </a:stretch>
        </p:blipFill>
        <p:spPr>
          <a:xfrm>
            <a:off x="7082591" y="1361570"/>
            <a:ext cx="4533096" cy="3459889"/>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77230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rotWithShape="1">
          <a:blip r:embed="rId2"/>
          <a:srcRect l="12491" r="4813"/>
          <a:stretch/>
        </p:blipFill>
        <p:spPr>
          <a:xfrm>
            <a:off x="-119929" y="-207776"/>
            <a:ext cx="9399385" cy="7203533"/>
          </a:xfrm>
          <a:prstGeom prst="rect">
            <a:avLst/>
          </a:prstGeom>
        </p:spPr>
      </p:pic>
      <p:sp>
        <p:nvSpPr>
          <p:cNvPr id="18" name="Rectangle 17">
            <a:extLst>
              <a:ext uri="{FF2B5EF4-FFF2-40B4-BE49-F238E27FC236}">
                <a16:creationId xmlns:a16="http://schemas.microsoft.com/office/drawing/2014/main" id="{63A6D68D-CC19-692E-3138-49A358B01BEB}"/>
              </a:ext>
            </a:extLst>
          </p:cNvPr>
          <p:cNvSpPr/>
          <p:nvPr/>
        </p:nvSpPr>
        <p:spPr>
          <a:xfrm flipH="1">
            <a:off x="-119930" y="-207778"/>
            <a:ext cx="12311927" cy="7203533"/>
          </a:xfrm>
          <a:prstGeom prst="rect">
            <a:avLst/>
          </a:prstGeom>
          <a:gradFill flip="none" rotWithShape="1">
            <a:gsLst>
              <a:gs pos="0">
                <a:srgbClr val="000000"/>
              </a:gs>
              <a:gs pos="77000">
                <a:schemeClr val="tx1">
                  <a:alpha val="34726"/>
                </a:schemeClr>
              </a:gs>
              <a:gs pos="51000">
                <a:srgbClr val="000000"/>
              </a:gs>
              <a:gs pos="100000">
                <a:schemeClr val="tx1">
                  <a:alpha val="0"/>
                </a:schemeClr>
              </a:gs>
            </a:gsLst>
            <a:lin ang="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116459" y="5718587"/>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6932428" y="3365165"/>
            <a:ext cx="5173829"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The End</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7910773" y="298831"/>
            <a:ext cx="3625106" cy="1917985"/>
          </a:xfrm>
          <a:prstGeom prst="rect">
            <a:avLst/>
          </a:prstGeom>
        </p:spPr>
      </p:pic>
      <p:cxnSp>
        <p:nvCxnSpPr>
          <p:cNvPr id="13" name="Straight Connector 12">
            <a:extLst>
              <a:ext uri="{FF2B5EF4-FFF2-40B4-BE49-F238E27FC236}">
                <a16:creationId xmlns:a16="http://schemas.microsoft.com/office/drawing/2014/main" id="{2875C713-D456-EED2-083E-02A541B5E732}"/>
              </a:ext>
            </a:extLst>
          </p:cNvPr>
          <p:cNvCxnSpPr>
            <a:cxnSpLocks/>
          </p:cNvCxnSpPr>
          <p:nvPr/>
        </p:nvCxnSpPr>
        <p:spPr>
          <a:xfrm>
            <a:off x="6932428" y="4075400"/>
            <a:ext cx="5259569"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6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Custom 9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BS Only (Blac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BS Only (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JBS black (Co-brand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6BD0115EBB554382E9105C8F3A4C21" ma:contentTypeVersion="9" ma:contentTypeDescription="Create a new document." ma:contentTypeScope="" ma:versionID="9b4ece1e93ee7ef2274affb0438e301d">
  <xsd:schema xmlns:xsd="http://www.w3.org/2001/XMLSchema" xmlns:xs="http://www.w3.org/2001/XMLSchema" xmlns:p="http://schemas.microsoft.com/office/2006/metadata/properties" xmlns:ns3="c035a0fb-921b-4cd7-a4c9-7fdfdf106d72" xmlns:ns4="65b037a2-c26c-46d1-972b-b247524fd939" targetNamespace="http://schemas.microsoft.com/office/2006/metadata/properties" ma:root="true" ma:fieldsID="7e8f9d1ae09c9b92edaa8e25378ab242" ns3:_="" ns4:_="">
    <xsd:import namespace="c035a0fb-921b-4cd7-a4c9-7fdfdf106d72"/>
    <xsd:import namespace="65b037a2-c26c-46d1-972b-b247524fd93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5a0fb-921b-4cd7-a4c9-7fdfdf106d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b037a2-c26c-46d1-972b-b247524fd9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035a0fb-921b-4cd7-a4c9-7fdfdf106d72" xsi:nil="true"/>
  </documentManagement>
</p:properties>
</file>

<file path=customXml/itemProps1.xml><?xml version="1.0" encoding="utf-8"?>
<ds:datastoreItem xmlns:ds="http://schemas.openxmlformats.org/officeDocument/2006/customXml" ds:itemID="{F11C7332-DF5B-4DCC-86F4-11A5DF997C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5a0fb-921b-4cd7-a4c9-7fdfdf106d72"/>
    <ds:schemaRef ds:uri="65b037a2-c26c-46d1-972b-b247524fd9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76BC5F-2D56-4EB2-A5A4-6015CBD23E59}">
  <ds:schemaRefs>
    <ds:schemaRef ds:uri="http://schemas.microsoft.com/sharepoint/v3/contenttype/forms"/>
  </ds:schemaRefs>
</ds:datastoreItem>
</file>

<file path=customXml/itemProps3.xml><?xml version="1.0" encoding="utf-8"?>
<ds:datastoreItem xmlns:ds="http://schemas.openxmlformats.org/officeDocument/2006/customXml" ds:itemID="{C1EA0A95-8455-4283-9F7C-29737B46FCF9}">
  <ds:schemaRefs>
    <ds:schemaRef ds:uri="http://schemas.microsoft.com/office/2006/documentManagement/types"/>
    <ds:schemaRef ds:uri="http://schemas.openxmlformats.org/package/2006/metadata/core-properties"/>
    <ds:schemaRef ds:uri="65b037a2-c26c-46d1-972b-b247524fd939"/>
    <ds:schemaRef ds:uri="http://purl.org/dc/elements/1.1/"/>
    <ds:schemaRef ds:uri="http://schemas.microsoft.com/office/infopath/2007/PartnerControls"/>
    <ds:schemaRef ds:uri="http://purl.org/dc/dcmitype/"/>
    <ds:schemaRef ds:uri="c035a0fb-921b-4cd7-a4c9-7fdfdf106d72"/>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39981</TotalTime>
  <Words>8835</Words>
  <Application>Microsoft Office PowerPoint</Application>
  <PresentationFormat>Widescreen</PresentationFormat>
  <Paragraphs>622</Paragraphs>
  <Slides>94</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94</vt:i4>
      </vt:variant>
    </vt:vector>
  </HeadingPairs>
  <TitlesOfParts>
    <vt:vector size="103" baseType="lpstr">
      <vt:lpstr>Arial</vt:lpstr>
      <vt:lpstr>Calibri</vt:lpstr>
      <vt:lpstr>Söhne</vt:lpstr>
      <vt:lpstr>Wingdings</vt:lpstr>
      <vt:lpstr>UJ</vt:lpstr>
      <vt:lpstr>JBS Only (Black background)</vt:lpstr>
      <vt:lpstr>JBS Only (White background)</vt:lpstr>
      <vt:lpstr>JBS black (Co-branding)</vt:lpstr>
      <vt:lpstr>Custom Design</vt:lpstr>
      <vt:lpstr>PowerPoint Presentation</vt:lpstr>
      <vt:lpstr>ABOUT THIS MODULE </vt:lpstr>
      <vt:lpstr>KM-05-KT01: General health, safety and environmental protection concepts GTAW </vt:lpstr>
      <vt:lpstr>KT0101: Adherence to appropriate GTAW welding PPE</vt:lpstr>
      <vt:lpstr>Eye Protection during Welding</vt:lpstr>
      <vt:lpstr>Welders’ Clothing:</vt:lpstr>
      <vt:lpstr>Welders’ Clothing (p3):</vt:lpstr>
      <vt:lpstr>Other personal safety equipment (p2): </vt:lpstr>
      <vt:lpstr>Other personal safety equipment (p3): </vt:lpstr>
      <vt:lpstr>Examples of the different welding helmets:</vt:lpstr>
      <vt:lpstr>Outer Clothing, Gloves, and Shoes </vt:lpstr>
      <vt:lpstr>Welding Machine Safety </vt:lpstr>
      <vt:lpstr>Key Welding machine safety rules: </vt:lpstr>
      <vt:lpstr>Key Personal Safety Rules </vt:lpstr>
      <vt:lpstr>Key Procedural Safety rules:  </vt:lpstr>
      <vt:lpstr>Assessment Activity </vt:lpstr>
      <vt:lpstr>KT0102 Electric shock, harmful fumes, and gases</vt:lpstr>
      <vt:lpstr>KT0102 (a) Welding Hazards </vt:lpstr>
      <vt:lpstr>KT0102 (b) Electric Shock</vt:lpstr>
      <vt:lpstr>Preventative measures to avoid electric shock</vt:lpstr>
      <vt:lpstr>KT0102 (c) Welding Closed Containers</vt:lpstr>
      <vt:lpstr>Welding Closed Containers cautions</vt:lpstr>
      <vt:lpstr>Visuals of welding closed containers: </vt:lpstr>
      <vt:lpstr>KT0102 (d) Welding in Confined Areas</vt:lpstr>
      <vt:lpstr>PowerPoint Presentation</vt:lpstr>
      <vt:lpstr>Key notes to avoid toxic fumes when working in closed or confirmed areas.</vt:lpstr>
      <vt:lpstr>Potential Personal Injuries from welding in confined and closed areas</vt:lpstr>
      <vt:lpstr>High frequency radiation</vt:lpstr>
      <vt:lpstr>Safety precautions when using gas cylinders</vt:lpstr>
      <vt:lpstr>KT02: Principles of GTAW operation</vt:lpstr>
      <vt:lpstr>KT0201: Shielding gas feeding and protection of GTAW electrode  </vt:lpstr>
      <vt:lpstr>KT0201: Shielding gas feeding and protection of GTAW electrode (p2)</vt:lpstr>
      <vt:lpstr>PowerPoint Presentation</vt:lpstr>
      <vt:lpstr>Advantages of GTAW welding:</vt:lpstr>
      <vt:lpstr>Disadvantages of GTAW welding:</vt:lpstr>
      <vt:lpstr>Types of GTAW</vt:lpstr>
      <vt:lpstr>The basic GTAW equipment: welding machine/power source</vt:lpstr>
      <vt:lpstr>The basic GTAW equipment: The TIG Torch</vt:lpstr>
      <vt:lpstr>The basic GTAW equipment: Filler metal (Rod)</vt:lpstr>
      <vt:lpstr>PowerPoint Presentation</vt:lpstr>
      <vt:lpstr>The basic GTAW equipment: Electrode</vt:lpstr>
      <vt:lpstr>PowerPoint Presentation</vt:lpstr>
      <vt:lpstr>Tungsten Electrodes Overview: </vt:lpstr>
      <vt:lpstr>PowerPoint Presentation</vt:lpstr>
      <vt:lpstr>Working with tungsten Electrodes Cautions</vt:lpstr>
      <vt:lpstr>Tungsten Electrode arc End Condition examples:</vt:lpstr>
      <vt:lpstr>The basic GTAW equipment: Shielding gas</vt:lpstr>
      <vt:lpstr>The basic GTAW equipment: Shielding gas (p2)</vt:lpstr>
      <vt:lpstr>The basic GTAW equipment: Shielding gas (p3)</vt:lpstr>
      <vt:lpstr>PowerPoint Presentation</vt:lpstr>
      <vt:lpstr>Reasons for excessive consumption of the tungsten electrode</vt:lpstr>
      <vt:lpstr>Assessment Activity </vt:lpstr>
      <vt:lpstr>KT0202 Producing electric arc and arc stabilization</vt:lpstr>
      <vt:lpstr>Arc stability</vt:lpstr>
      <vt:lpstr>Arc stability (p2)</vt:lpstr>
      <vt:lpstr>Arc stability (p3)</vt:lpstr>
      <vt:lpstr>Arc stability (p4): Classification of arc types</vt:lpstr>
      <vt:lpstr>Arc stability (p5): Classification of arc types</vt:lpstr>
      <vt:lpstr>Arc stability (p6):unstable arc </vt:lpstr>
      <vt:lpstr>KT0203 Melting of the base metal and filler wire feeding</vt:lpstr>
      <vt:lpstr>Adding filler metal </vt:lpstr>
      <vt:lpstr>KT03 GTAW process variables</vt:lpstr>
      <vt:lpstr>A. Welding Current:</vt:lpstr>
      <vt:lpstr>PowerPoint Presentation</vt:lpstr>
      <vt:lpstr>B. Welding Polarity</vt:lpstr>
      <vt:lpstr>Effects of polarity during GTAW – different weld configurations</vt:lpstr>
      <vt:lpstr>C. Welding Speed </vt:lpstr>
      <vt:lpstr>D. Welding Voltage</vt:lpstr>
      <vt:lpstr>E. Shielding Gas </vt:lpstr>
      <vt:lpstr>GTAW process variables in a summary</vt:lpstr>
      <vt:lpstr>Assessment Activity True or false </vt:lpstr>
      <vt:lpstr>KT04 GTAW process equipment and consumables</vt:lpstr>
      <vt:lpstr>KT0401 GTAW welding torches</vt:lpstr>
      <vt:lpstr>Air-cooled TIG torches</vt:lpstr>
      <vt:lpstr>Water Cooled TIG Torches</vt:lpstr>
      <vt:lpstr>Water Cooled TIG Torches (p2)</vt:lpstr>
      <vt:lpstr>KT0402 Parts of GTAW welding torches</vt:lpstr>
      <vt:lpstr>Welding torch nozzles are available in different materials. Normally a ceramic material is used. However, metal nozzles and glass nozzles for visibility, are also available</vt:lpstr>
      <vt:lpstr>PowerPoint Presentation</vt:lpstr>
      <vt:lpstr>PowerPoint Presentation</vt:lpstr>
      <vt:lpstr>Assessment Activity</vt:lpstr>
      <vt:lpstr>KT05 GTAW electrodes classification and tip configuration</vt:lpstr>
      <vt:lpstr>KT0501 AWS classification of electrodes</vt:lpstr>
      <vt:lpstr>KT0502 Consumable and non-consumable GTAW electrodes</vt:lpstr>
      <vt:lpstr>PowerPoint Presentation</vt:lpstr>
      <vt:lpstr>Assessment Activity</vt:lpstr>
      <vt:lpstr>KT0503 GTAW electrode geometry</vt:lpstr>
      <vt:lpstr>Guidelines for tungsten electrodes: </vt:lpstr>
      <vt:lpstr>After selecting a type of electrode, the next step is to select an end preparation. The three choices are balled, pointed, and truncated.</vt:lpstr>
      <vt:lpstr>Balled tip </vt:lpstr>
      <vt:lpstr>Pointed tip </vt:lpstr>
      <vt:lpstr>Pointed tip (p2)</vt:lpstr>
      <vt:lpstr>Truncated tip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Mtshali, Nokwethaba</cp:lastModifiedBy>
  <cp:revision>551</cp:revision>
  <dcterms:created xsi:type="dcterms:W3CDTF">2016-08-29T16:05:45Z</dcterms:created>
  <dcterms:modified xsi:type="dcterms:W3CDTF">2024-03-01T09:48:51Z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0x010100D46BD0115EBB554382E9105C8F3A4C21</vt:lpwstr>
  </property>
</Properties>
</file>